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6" r:id="rId6"/>
    <p:sldId id="258" r:id="rId7"/>
    <p:sldId id="269" r:id="rId8"/>
    <p:sldId id="265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69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DB3E08-80A5-43CD-93A3-73D7BE75AD0C}" type="doc">
      <dgm:prSet loTypeId="urn:microsoft.com/office/officeart/2005/8/layout/hProcess9" loCatId="process" qsTypeId="urn:microsoft.com/office/officeart/2005/8/quickstyle/3d5" qsCatId="3D" csTypeId="urn:microsoft.com/office/officeart/2005/8/colors/accent1_2" csCatId="accent1" phldr="1"/>
      <dgm:spPr/>
    </dgm:pt>
    <dgm:pt modelId="{DC7D12E6-0010-4BEC-B5F0-16C6E18DD98E}">
      <dgm:prSet phldrT="[Текст]"/>
      <dgm:spPr/>
      <dgm:t>
        <a:bodyPr/>
        <a:lstStyle/>
        <a:p>
          <a:r>
            <a:rPr lang="ru-RU" dirty="0" smtClean="0"/>
            <a:t>Гражданский кодекс РФ. Статья 741, 742 (части 1)</a:t>
          </a:r>
          <a:endParaRPr lang="ru-RU" dirty="0"/>
        </a:p>
      </dgm:t>
    </dgm:pt>
    <dgm:pt modelId="{5F8B17F8-5F48-4A5D-AEB3-39DB87BB3284}" type="parTrans" cxnId="{D5CACB4B-D53D-4DE4-92EB-779231755048}">
      <dgm:prSet/>
      <dgm:spPr/>
      <dgm:t>
        <a:bodyPr/>
        <a:lstStyle/>
        <a:p>
          <a:endParaRPr lang="ru-RU"/>
        </a:p>
      </dgm:t>
    </dgm:pt>
    <dgm:pt modelId="{173A5AA5-488E-4722-982B-54404FCE1486}" type="sibTrans" cxnId="{D5CACB4B-D53D-4DE4-92EB-779231755048}">
      <dgm:prSet/>
      <dgm:spPr/>
      <dgm:t>
        <a:bodyPr/>
        <a:lstStyle/>
        <a:p>
          <a:endParaRPr lang="ru-RU"/>
        </a:p>
      </dgm:t>
    </dgm:pt>
    <dgm:pt modelId="{81996A06-CDBD-44B4-8E3E-38A837D83857}">
      <dgm:prSet phldrT="[Текст]"/>
      <dgm:spPr/>
      <dgm:t>
        <a:bodyPr/>
        <a:lstStyle/>
        <a:p>
          <a:r>
            <a:rPr lang="ru-RU" dirty="0" smtClean="0"/>
            <a:t>Минстрой. Приказ от 16.06.2014 г.</a:t>
          </a:r>
          <a:endParaRPr lang="ru-RU" dirty="0"/>
        </a:p>
      </dgm:t>
    </dgm:pt>
    <dgm:pt modelId="{E2C5EED7-5FFC-4BEA-AA1E-A137C4674E92}" type="parTrans" cxnId="{2D49AE02-C0E4-4748-B050-A0B380952DC9}">
      <dgm:prSet/>
      <dgm:spPr/>
      <dgm:t>
        <a:bodyPr/>
        <a:lstStyle/>
        <a:p>
          <a:endParaRPr lang="ru-RU"/>
        </a:p>
      </dgm:t>
    </dgm:pt>
    <dgm:pt modelId="{1FCD03EA-C798-4912-85CD-33F6241AFD56}" type="sibTrans" cxnId="{2D49AE02-C0E4-4748-B050-A0B380952DC9}">
      <dgm:prSet/>
      <dgm:spPr/>
      <dgm:t>
        <a:bodyPr/>
        <a:lstStyle/>
        <a:p>
          <a:endParaRPr lang="ru-RU"/>
        </a:p>
      </dgm:t>
    </dgm:pt>
    <dgm:pt modelId="{CD1E710C-0D5D-4D81-ACB3-0F5EACE9E87D}">
      <dgm:prSet phldrT="[Текст]"/>
      <dgm:spPr/>
      <dgm:t>
        <a:bodyPr/>
        <a:lstStyle/>
        <a:p>
          <a:r>
            <a:rPr lang="ru-RU" dirty="0" smtClean="0"/>
            <a:t>Всероссийский Союз Страховщиков. Письмо в Минстрой от 29.11.2016 г.</a:t>
          </a:r>
          <a:endParaRPr lang="ru-RU" dirty="0"/>
        </a:p>
      </dgm:t>
    </dgm:pt>
    <dgm:pt modelId="{0EDF9350-741D-4565-B89B-44170F7C1521}" type="parTrans" cxnId="{84F8A4F6-51FC-49A2-BEF5-366D4216051B}">
      <dgm:prSet/>
      <dgm:spPr/>
      <dgm:t>
        <a:bodyPr/>
        <a:lstStyle/>
        <a:p>
          <a:endParaRPr lang="ru-RU"/>
        </a:p>
      </dgm:t>
    </dgm:pt>
    <dgm:pt modelId="{8EBE616D-D624-4E92-9C02-7FF1805D103E}" type="sibTrans" cxnId="{84F8A4F6-51FC-49A2-BEF5-366D4216051B}">
      <dgm:prSet/>
      <dgm:spPr/>
      <dgm:t>
        <a:bodyPr/>
        <a:lstStyle/>
        <a:p>
          <a:endParaRPr lang="ru-RU"/>
        </a:p>
      </dgm:t>
    </dgm:pt>
    <dgm:pt modelId="{FC6BE3FE-2BBB-4EBC-96FC-A5D18437D1AA}" type="pres">
      <dgm:prSet presAssocID="{7CDB3E08-80A5-43CD-93A3-73D7BE75AD0C}" presName="CompostProcess" presStyleCnt="0">
        <dgm:presLayoutVars>
          <dgm:dir/>
          <dgm:resizeHandles val="exact"/>
        </dgm:presLayoutVars>
      </dgm:prSet>
      <dgm:spPr/>
    </dgm:pt>
    <dgm:pt modelId="{B505B39B-7A09-48B0-A433-A27E4F5C29F2}" type="pres">
      <dgm:prSet presAssocID="{7CDB3E08-80A5-43CD-93A3-73D7BE75AD0C}" presName="arrow" presStyleLbl="bgShp" presStyleIdx="0" presStyleCnt="1"/>
      <dgm:spPr/>
    </dgm:pt>
    <dgm:pt modelId="{D26FA399-7208-4C5F-AE22-F00AE13CEEB6}" type="pres">
      <dgm:prSet presAssocID="{7CDB3E08-80A5-43CD-93A3-73D7BE75AD0C}" presName="linearProcess" presStyleCnt="0"/>
      <dgm:spPr/>
    </dgm:pt>
    <dgm:pt modelId="{8C9C058D-3E5D-4863-A9BC-AD21A6A99E6E}" type="pres">
      <dgm:prSet presAssocID="{DC7D12E6-0010-4BEC-B5F0-16C6E18DD98E}" presName="textNode" presStyleLbl="node1" presStyleIdx="0" presStyleCnt="3" custLinFactNeighborX="-38178" custLinFactNeighborY="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19CEC4-3253-4552-8C03-40C267628226}" type="pres">
      <dgm:prSet presAssocID="{173A5AA5-488E-4722-982B-54404FCE1486}" presName="sibTrans" presStyleCnt="0"/>
      <dgm:spPr/>
    </dgm:pt>
    <dgm:pt modelId="{8CDA6B9E-1E05-4DC0-9663-01B1E546A9C0}" type="pres">
      <dgm:prSet presAssocID="{81996A06-CDBD-44B4-8E3E-38A837D8385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B0EF5-6A30-4E07-9C7B-3BE4BD5A5D9E}" type="pres">
      <dgm:prSet presAssocID="{1FCD03EA-C798-4912-85CD-33F6241AFD56}" presName="sibTrans" presStyleCnt="0"/>
      <dgm:spPr/>
    </dgm:pt>
    <dgm:pt modelId="{CC2A22F7-2F54-42B4-8EB7-6C9D98A74A73}" type="pres">
      <dgm:prSet presAssocID="{CD1E710C-0D5D-4D81-ACB3-0F5EACE9E87D}" presName="textNode" presStyleLbl="node1" presStyleIdx="2" presStyleCnt="3" custLinFactNeighborX="52988" custLinFactNeighborY="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49AE02-C0E4-4748-B050-A0B380952DC9}" srcId="{7CDB3E08-80A5-43CD-93A3-73D7BE75AD0C}" destId="{81996A06-CDBD-44B4-8E3E-38A837D83857}" srcOrd="1" destOrd="0" parTransId="{E2C5EED7-5FFC-4BEA-AA1E-A137C4674E92}" sibTransId="{1FCD03EA-C798-4912-85CD-33F6241AFD56}"/>
    <dgm:cxn modelId="{84F8A4F6-51FC-49A2-BEF5-366D4216051B}" srcId="{7CDB3E08-80A5-43CD-93A3-73D7BE75AD0C}" destId="{CD1E710C-0D5D-4D81-ACB3-0F5EACE9E87D}" srcOrd="2" destOrd="0" parTransId="{0EDF9350-741D-4565-B89B-44170F7C1521}" sibTransId="{8EBE616D-D624-4E92-9C02-7FF1805D103E}"/>
    <dgm:cxn modelId="{9B7816C2-D410-446E-9691-3D74532731C4}" type="presOf" srcId="{81996A06-CDBD-44B4-8E3E-38A837D83857}" destId="{8CDA6B9E-1E05-4DC0-9663-01B1E546A9C0}" srcOrd="0" destOrd="0" presId="urn:microsoft.com/office/officeart/2005/8/layout/hProcess9"/>
    <dgm:cxn modelId="{688B2233-64D7-4E8E-88CA-6BFE26A523D2}" type="presOf" srcId="{DC7D12E6-0010-4BEC-B5F0-16C6E18DD98E}" destId="{8C9C058D-3E5D-4863-A9BC-AD21A6A99E6E}" srcOrd="0" destOrd="0" presId="urn:microsoft.com/office/officeart/2005/8/layout/hProcess9"/>
    <dgm:cxn modelId="{7679A599-3BC9-4B06-8CD9-436ADAC80058}" type="presOf" srcId="{CD1E710C-0D5D-4D81-ACB3-0F5EACE9E87D}" destId="{CC2A22F7-2F54-42B4-8EB7-6C9D98A74A73}" srcOrd="0" destOrd="0" presId="urn:microsoft.com/office/officeart/2005/8/layout/hProcess9"/>
    <dgm:cxn modelId="{D5CACB4B-D53D-4DE4-92EB-779231755048}" srcId="{7CDB3E08-80A5-43CD-93A3-73D7BE75AD0C}" destId="{DC7D12E6-0010-4BEC-B5F0-16C6E18DD98E}" srcOrd="0" destOrd="0" parTransId="{5F8B17F8-5F48-4A5D-AEB3-39DB87BB3284}" sibTransId="{173A5AA5-488E-4722-982B-54404FCE1486}"/>
    <dgm:cxn modelId="{39F08800-4F74-438E-BE7B-2336B1D9390B}" type="presOf" srcId="{7CDB3E08-80A5-43CD-93A3-73D7BE75AD0C}" destId="{FC6BE3FE-2BBB-4EBC-96FC-A5D18437D1AA}" srcOrd="0" destOrd="0" presId="urn:microsoft.com/office/officeart/2005/8/layout/hProcess9"/>
    <dgm:cxn modelId="{BF36AB60-5018-49D9-93FD-97F218B47376}" type="presParOf" srcId="{FC6BE3FE-2BBB-4EBC-96FC-A5D18437D1AA}" destId="{B505B39B-7A09-48B0-A433-A27E4F5C29F2}" srcOrd="0" destOrd="0" presId="urn:microsoft.com/office/officeart/2005/8/layout/hProcess9"/>
    <dgm:cxn modelId="{B92101C1-0E23-4326-9F62-C37454CA5346}" type="presParOf" srcId="{FC6BE3FE-2BBB-4EBC-96FC-A5D18437D1AA}" destId="{D26FA399-7208-4C5F-AE22-F00AE13CEEB6}" srcOrd="1" destOrd="0" presId="urn:microsoft.com/office/officeart/2005/8/layout/hProcess9"/>
    <dgm:cxn modelId="{D02071BF-D104-4AAC-BC51-9884D2F7EDB2}" type="presParOf" srcId="{D26FA399-7208-4C5F-AE22-F00AE13CEEB6}" destId="{8C9C058D-3E5D-4863-A9BC-AD21A6A99E6E}" srcOrd="0" destOrd="0" presId="urn:microsoft.com/office/officeart/2005/8/layout/hProcess9"/>
    <dgm:cxn modelId="{0A96DF8E-FF7A-49BC-BFB5-119BF7791025}" type="presParOf" srcId="{D26FA399-7208-4C5F-AE22-F00AE13CEEB6}" destId="{0319CEC4-3253-4552-8C03-40C267628226}" srcOrd="1" destOrd="0" presId="urn:microsoft.com/office/officeart/2005/8/layout/hProcess9"/>
    <dgm:cxn modelId="{545870E4-0990-4F22-A09E-65C12D1BDDAC}" type="presParOf" srcId="{D26FA399-7208-4C5F-AE22-F00AE13CEEB6}" destId="{8CDA6B9E-1E05-4DC0-9663-01B1E546A9C0}" srcOrd="2" destOrd="0" presId="urn:microsoft.com/office/officeart/2005/8/layout/hProcess9"/>
    <dgm:cxn modelId="{A1A69439-86DC-462A-B715-109CD9FC1F33}" type="presParOf" srcId="{D26FA399-7208-4C5F-AE22-F00AE13CEEB6}" destId="{2F8B0EF5-6A30-4E07-9C7B-3BE4BD5A5D9E}" srcOrd="3" destOrd="0" presId="urn:microsoft.com/office/officeart/2005/8/layout/hProcess9"/>
    <dgm:cxn modelId="{FA8BFAD0-6BFF-4CCA-B9D0-8BD1EE2C1EBE}" type="presParOf" srcId="{D26FA399-7208-4C5F-AE22-F00AE13CEEB6}" destId="{CC2A22F7-2F54-42B4-8EB7-6C9D98A74A7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4BF591-2ED2-49CA-807B-D9327CECD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17D5A4-44DE-4480-8CD6-BAF9B541F46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Объект строительных и/или монтажных </a:t>
          </a:r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работ.</a:t>
          </a:r>
        </a:p>
        <a:p>
          <a:r>
            <a:rPr lang="ru-RU" sz="1200" i="1" dirty="0" smtClean="0">
              <a:solidFill>
                <a:schemeClr val="bg1"/>
              </a:solidFill>
              <a:latin typeface="+mn-lt"/>
            </a:rPr>
            <a:t>Имущественные интересы Страхователя, связанные с риском утраты, гибели и/или повреждения Объекта ,в отношении которого производятся работы по капитальному ремонту в результате любых случайных непредвиденных событий на строительной площадке, не исключенных правилами и договором страхования (с ответственностью за “все риски”), включая ошибки проектирования, дефекты изготовления и материалов</a:t>
          </a:r>
        </a:p>
      </dgm:t>
    </dgm:pt>
    <dgm:pt modelId="{3AB1AB9F-E072-4401-8036-EF6728AE1664}" type="parTrans" cxnId="{2F7219DB-FE93-4E3C-AA7E-223E11F047BA}">
      <dgm:prSet/>
      <dgm:spPr/>
      <dgm:t>
        <a:bodyPr/>
        <a:lstStyle/>
        <a:p>
          <a:endParaRPr lang="ru-RU"/>
        </a:p>
      </dgm:t>
    </dgm:pt>
    <dgm:pt modelId="{628AC388-2336-4345-8303-BA4647E525A4}" type="sibTrans" cxnId="{2F7219DB-FE93-4E3C-AA7E-223E11F047BA}">
      <dgm:prSet/>
      <dgm:spPr/>
      <dgm:t>
        <a:bodyPr/>
        <a:lstStyle/>
        <a:p>
          <a:endParaRPr lang="ru-RU"/>
        </a:p>
      </dgm:t>
    </dgm:pt>
    <dgm:pt modelId="{BD800C72-FD26-4296-81EA-CDECEAD4F6D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Непредвиденные расходы на период </a:t>
          </a:r>
          <a:r>
            <a:rPr lang="ru-RU" sz="1600" b="1" dirty="0" err="1" smtClean="0">
              <a:solidFill>
                <a:schemeClr val="bg1"/>
              </a:solidFill>
              <a:latin typeface="+mj-lt"/>
              <a:cs typeface="Times New Roman" pitchFamily="18" charset="0"/>
            </a:rPr>
            <a:t>послепусковых</a:t>
          </a:r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 гарантийных обязательств. </a:t>
          </a:r>
        </a:p>
        <a:p>
          <a:r>
            <a:rPr lang="ru-RU" sz="1200" i="1" dirty="0" smtClean="0">
              <a:solidFill>
                <a:schemeClr val="bg1"/>
              </a:solidFill>
              <a:latin typeface="+mn-lt"/>
            </a:rPr>
            <a:t>Возникновение непредвиденных расходов в период </a:t>
          </a:r>
          <a:r>
            <a:rPr lang="ru-RU" sz="1200" i="1" dirty="0" err="1" smtClean="0">
              <a:solidFill>
                <a:schemeClr val="bg1"/>
              </a:solidFill>
              <a:latin typeface="+mn-lt"/>
            </a:rPr>
            <a:t>послепусковых</a:t>
          </a:r>
          <a:r>
            <a:rPr lang="ru-RU" sz="1200" i="1" dirty="0" smtClean="0">
              <a:solidFill>
                <a:schemeClr val="bg1"/>
              </a:solidFill>
              <a:latin typeface="+mn-lt"/>
            </a:rPr>
            <a:t> гарантийных обязательств в результате гибели или повреждения построенных (смонтированных) объектов вследствие ошибок, допущенных при выполнении строительно-монтажных работ и/или технического обслуживания</a:t>
          </a:r>
          <a:endParaRPr lang="ru-RU" sz="1200" i="1" dirty="0">
            <a:solidFill>
              <a:schemeClr val="bg1"/>
            </a:solidFill>
            <a:latin typeface="+mn-lt"/>
          </a:endParaRPr>
        </a:p>
      </dgm:t>
    </dgm:pt>
    <dgm:pt modelId="{8452E3D2-86E8-4464-94A6-8A6A95B8AE14}" type="parTrans" cxnId="{E9ED832F-E1CD-49FE-BA08-DA4D2B483D93}">
      <dgm:prSet/>
      <dgm:spPr/>
      <dgm:t>
        <a:bodyPr/>
        <a:lstStyle/>
        <a:p>
          <a:endParaRPr lang="ru-RU"/>
        </a:p>
      </dgm:t>
    </dgm:pt>
    <dgm:pt modelId="{568943D0-54E8-416B-90A3-AA889825456E}" type="sibTrans" cxnId="{E9ED832F-E1CD-49FE-BA08-DA4D2B483D93}">
      <dgm:prSet/>
      <dgm:spPr/>
      <dgm:t>
        <a:bodyPr/>
        <a:lstStyle/>
        <a:p>
          <a:endParaRPr lang="ru-RU"/>
        </a:p>
      </dgm:t>
    </dgm:pt>
    <dgm:pt modelId="{CB1922FC-D3FD-4B01-84B9-B86BF7E30EEA}">
      <dgm:prSet phldrT="[Текст]" custT="1"/>
      <dgm:spPr/>
      <dgm:t>
        <a:bodyPr/>
        <a:lstStyle/>
        <a:p>
          <a:r>
            <a:rPr lang="ru-RU" sz="1600" b="1" dirty="0" smtClean="0">
              <a:latin typeface="+mj-lt"/>
              <a:cs typeface="Times New Roman" pitchFamily="18" charset="0"/>
            </a:rPr>
            <a:t>Гражданская ответственность перед третьими лицами .</a:t>
          </a:r>
        </a:p>
        <a:p>
          <a:r>
            <a:rPr lang="ru-RU" sz="1200" i="1" dirty="0" smtClean="0">
              <a:solidFill>
                <a:schemeClr val="bg1"/>
              </a:solidFill>
              <a:latin typeface="+mn-lt"/>
            </a:rPr>
            <a:t>Возникновение обязанности Страхователя возместить вред, причиненный жизни, здоровью, имуществу третьих лиц</a:t>
          </a:r>
          <a:endParaRPr lang="ru-RU" sz="1200" i="1" dirty="0">
            <a:solidFill>
              <a:schemeClr val="bg1"/>
            </a:solidFill>
            <a:latin typeface="+mn-lt"/>
          </a:endParaRPr>
        </a:p>
      </dgm:t>
    </dgm:pt>
    <dgm:pt modelId="{0C40E070-4ABA-45E0-A323-C0467C98BE4C}" type="sibTrans" cxnId="{81887992-F344-42FC-A0D1-78F6AED09CE5}">
      <dgm:prSet/>
      <dgm:spPr/>
      <dgm:t>
        <a:bodyPr/>
        <a:lstStyle/>
        <a:p>
          <a:endParaRPr lang="ru-RU"/>
        </a:p>
      </dgm:t>
    </dgm:pt>
    <dgm:pt modelId="{6EDA6A7F-480F-4DDB-A097-F0F55AEEBFE3}" type="parTrans" cxnId="{81887992-F344-42FC-A0D1-78F6AED09CE5}">
      <dgm:prSet/>
      <dgm:spPr/>
      <dgm:t>
        <a:bodyPr/>
        <a:lstStyle/>
        <a:p>
          <a:endParaRPr lang="ru-RU"/>
        </a:p>
      </dgm:t>
    </dgm:pt>
    <dgm:pt modelId="{1EB261BA-39B2-49F1-AC9A-54A10183FB0B}" type="pres">
      <dgm:prSet presAssocID="{4E4BF591-2ED2-49CA-807B-D9327CECD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3766B9-54D2-49AD-A9AC-77CEED411ABB}" type="pres">
      <dgm:prSet presAssocID="{4317D5A4-44DE-4480-8CD6-BAF9B541F46B}" presName="parentLin" presStyleCnt="0"/>
      <dgm:spPr/>
    </dgm:pt>
    <dgm:pt modelId="{E3B0EACE-FF1E-4ECF-A108-E72D1FA2DBBA}" type="pres">
      <dgm:prSet presAssocID="{4317D5A4-44DE-4480-8CD6-BAF9B541F46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A4D708B-9D13-4919-9950-E001473F2CF1}" type="pres">
      <dgm:prSet presAssocID="{4317D5A4-44DE-4480-8CD6-BAF9B541F46B}" presName="parentText" presStyleLbl="node1" presStyleIdx="0" presStyleCnt="3" custScaleX="105822" custScaleY="434121" custLinFactX="19643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2C39B-FF5F-47E6-B6D2-5F4D8736C4D1}" type="pres">
      <dgm:prSet presAssocID="{4317D5A4-44DE-4480-8CD6-BAF9B541F46B}" presName="negativeSpace" presStyleCnt="0"/>
      <dgm:spPr/>
    </dgm:pt>
    <dgm:pt modelId="{F1EAD485-9782-45E8-82E8-6349F65E7B82}" type="pres">
      <dgm:prSet presAssocID="{4317D5A4-44DE-4480-8CD6-BAF9B541F46B}" presName="childText" presStyleLbl="conFgAcc1" presStyleIdx="0" presStyleCnt="3" custScaleX="78571" custLinFactNeighborX="19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82C4A-F246-4A62-A8FA-74709275811E}" type="pres">
      <dgm:prSet presAssocID="{628AC388-2336-4345-8303-BA4647E525A4}" presName="spaceBetweenRectangles" presStyleCnt="0"/>
      <dgm:spPr/>
    </dgm:pt>
    <dgm:pt modelId="{B8EF9906-82BB-42EE-AF7C-DA0555D62191}" type="pres">
      <dgm:prSet presAssocID="{CB1922FC-D3FD-4B01-84B9-B86BF7E30EEA}" presName="parentLin" presStyleCnt="0"/>
      <dgm:spPr/>
    </dgm:pt>
    <dgm:pt modelId="{A925DB3E-050A-44AF-B472-74DB768A7A97}" type="pres">
      <dgm:prSet presAssocID="{CB1922FC-D3FD-4B01-84B9-B86BF7E30EE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DD4E26A-763C-423D-9E9A-25897BAF7E2A}" type="pres">
      <dgm:prSet presAssocID="{CB1922FC-D3FD-4B01-84B9-B86BF7E30EEA}" presName="parentText" presStyleLbl="node1" presStyleIdx="1" presStyleCnt="3" custScaleX="104208" custScaleY="220915" custLinFactX="21101" custLinFactNeighborX="100000" custLinFactNeighborY="101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27D3A-BAFC-48A9-A1C1-F89598ECB018}" type="pres">
      <dgm:prSet presAssocID="{CB1922FC-D3FD-4B01-84B9-B86BF7E30EEA}" presName="negativeSpace" presStyleCnt="0"/>
      <dgm:spPr/>
    </dgm:pt>
    <dgm:pt modelId="{6557E633-1188-46B1-B75E-7344A2448C19}" type="pres">
      <dgm:prSet presAssocID="{CB1922FC-D3FD-4B01-84B9-B86BF7E30EEA}" presName="childText" presStyleLbl="conFgAcc1" presStyleIdx="1" presStyleCnt="3" custScaleX="78571" custLinFactNeighborX="19643">
        <dgm:presLayoutVars>
          <dgm:bulletEnabled val="1"/>
        </dgm:presLayoutVars>
      </dgm:prSet>
      <dgm:spPr/>
    </dgm:pt>
    <dgm:pt modelId="{FFE71FA5-8972-4846-ACB9-E0D023215802}" type="pres">
      <dgm:prSet presAssocID="{0C40E070-4ABA-45E0-A323-C0467C98BE4C}" presName="spaceBetweenRectangles" presStyleCnt="0"/>
      <dgm:spPr/>
    </dgm:pt>
    <dgm:pt modelId="{5005B55B-8B05-468A-B77C-1D329A9F9D17}" type="pres">
      <dgm:prSet presAssocID="{BD800C72-FD26-4296-81EA-CDECEAD4F6DB}" presName="parentLin" presStyleCnt="0"/>
      <dgm:spPr/>
    </dgm:pt>
    <dgm:pt modelId="{05695B06-452B-4FBE-ADEF-CEF225DA8444}" type="pres">
      <dgm:prSet presAssocID="{BD800C72-FD26-4296-81EA-CDECEAD4F6D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98835B2-6B38-488F-A737-3D56D5832570}" type="pres">
      <dgm:prSet presAssocID="{BD800C72-FD26-4296-81EA-CDECEAD4F6DB}" presName="parentText" presStyleLbl="node1" presStyleIdx="2" presStyleCnt="3" custScaleX="105247" custScaleY="441999" custLinFactX="21136" custLinFactNeighborX="100000" custLinFactNeighborY="-17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2358FC-40C7-44FC-9BE6-E811A827C506}" type="pres">
      <dgm:prSet presAssocID="{BD800C72-FD26-4296-81EA-CDECEAD4F6DB}" presName="negativeSpace" presStyleCnt="0"/>
      <dgm:spPr/>
    </dgm:pt>
    <dgm:pt modelId="{731F26EE-14AC-407E-9D75-8369F4889B55}" type="pres">
      <dgm:prSet presAssocID="{BD800C72-FD26-4296-81EA-CDECEAD4F6DB}" presName="childText" presStyleLbl="conFgAcc1" presStyleIdx="2" presStyleCnt="3" custScaleX="78572" custLinFactNeighborX="19643">
        <dgm:presLayoutVars>
          <dgm:bulletEnabled val="1"/>
        </dgm:presLayoutVars>
      </dgm:prSet>
      <dgm:spPr/>
    </dgm:pt>
  </dgm:ptLst>
  <dgm:cxnLst>
    <dgm:cxn modelId="{3FCDE3A9-0BB9-4ABD-B13C-F97A131750F5}" type="presOf" srcId="{CB1922FC-D3FD-4B01-84B9-B86BF7E30EEA}" destId="{BDD4E26A-763C-423D-9E9A-25897BAF7E2A}" srcOrd="1" destOrd="0" presId="urn:microsoft.com/office/officeart/2005/8/layout/list1"/>
    <dgm:cxn modelId="{0B9431B9-3504-4B52-BF05-4407AB441F26}" type="presOf" srcId="{BD800C72-FD26-4296-81EA-CDECEAD4F6DB}" destId="{05695B06-452B-4FBE-ADEF-CEF225DA8444}" srcOrd="0" destOrd="0" presId="urn:microsoft.com/office/officeart/2005/8/layout/list1"/>
    <dgm:cxn modelId="{E9ED832F-E1CD-49FE-BA08-DA4D2B483D93}" srcId="{4E4BF591-2ED2-49CA-807B-D9327CECD57D}" destId="{BD800C72-FD26-4296-81EA-CDECEAD4F6DB}" srcOrd="2" destOrd="0" parTransId="{8452E3D2-86E8-4464-94A6-8A6A95B8AE14}" sibTransId="{568943D0-54E8-416B-90A3-AA889825456E}"/>
    <dgm:cxn modelId="{ACA4CFAA-87B7-4123-8B6A-7160817AB637}" type="presOf" srcId="{CB1922FC-D3FD-4B01-84B9-B86BF7E30EEA}" destId="{A925DB3E-050A-44AF-B472-74DB768A7A97}" srcOrd="0" destOrd="0" presId="urn:microsoft.com/office/officeart/2005/8/layout/list1"/>
    <dgm:cxn modelId="{BAE21F3F-5A3E-4A2D-9869-56C10FF614E9}" type="presOf" srcId="{4317D5A4-44DE-4480-8CD6-BAF9B541F46B}" destId="{E3B0EACE-FF1E-4ECF-A108-E72D1FA2DBBA}" srcOrd="0" destOrd="0" presId="urn:microsoft.com/office/officeart/2005/8/layout/list1"/>
    <dgm:cxn modelId="{2F7219DB-FE93-4E3C-AA7E-223E11F047BA}" srcId="{4E4BF591-2ED2-49CA-807B-D9327CECD57D}" destId="{4317D5A4-44DE-4480-8CD6-BAF9B541F46B}" srcOrd="0" destOrd="0" parTransId="{3AB1AB9F-E072-4401-8036-EF6728AE1664}" sibTransId="{628AC388-2336-4345-8303-BA4647E525A4}"/>
    <dgm:cxn modelId="{B41C8B7A-BEFA-4D14-B0FA-CD35ED5CB4C7}" type="presOf" srcId="{4317D5A4-44DE-4480-8CD6-BAF9B541F46B}" destId="{9A4D708B-9D13-4919-9950-E001473F2CF1}" srcOrd="1" destOrd="0" presId="urn:microsoft.com/office/officeart/2005/8/layout/list1"/>
    <dgm:cxn modelId="{81887992-F344-42FC-A0D1-78F6AED09CE5}" srcId="{4E4BF591-2ED2-49CA-807B-D9327CECD57D}" destId="{CB1922FC-D3FD-4B01-84B9-B86BF7E30EEA}" srcOrd="1" destOrd="0" parTransId="{6EDA6A7F-480F-4DDB-A097-F0F55AEEBFE3}" sibTransId="{0C40E070-4ABA-45E0-A323-C0467C98BE4C}"/>
    <dgm:cxn modelId="{AB5EC373-1F06-4E09-A297-2408B47AB404}" type="presOf" srcId="{BD800C72-FD26-4296-81EA-CDECEAD4F6DB}" destId="{C98835B2-6B38-488F-A737-3D56D5832570}" srcOrd="1" destOrd="0" presId="urn:microsoft.com/office/officeart/2005/8/layout/list1"/>
    <dgm:cxn modelId="{6B223154-C08E-4C54-8E28-25B333BC6A4D}" type="presOf" srcId="{4E4BF591-2ED2-49CA-807B-D9327CECD57D}" destId="{1EB261BA-39B2-49F1-AC9A-54A10183FB0B}" srcOrd="0" destOrd="0" presId="urn:microsoft.com/office/officeart/2005/8/layout/list1"/>
    <dgm:cxn modelId="{ACADF4A6-048D-4950-9E33-0FCC3900D076}" type="presParOf" srcId="{1EB261BA-39B2-49F1-AC9A-54A10183FB0B}" destId="{4A3766B9-54D2-49AD-A9AC-77CEED411ABB}" srcOrd="0" destOrd="0" presId="urn:microsoft.com/office/officeart/2005/8/layout/list1"/>
    <dgm:cxn modelId="{9375C93A-0712-486D-8CEC-99D5CC7A6B25}" type="presParOf" srcId="{4A3766B9-54D2-49AD-A9AC-77CEED411ABB}" destId="{E3B0EACE-FF1E-4ECF-A108-E72D1FA2DBBA}" srcOrd="0" destOrd="0" presId="urn:microsoft.com/office/officeart/2005/8/layout/list1"/>
    <dgm:cxn modelId="{68FB4BFD-0CF0-4D88-93CF-4A652A4AB246}" type="presParOf" srcId="{4A3766B9-54D2-49AD-A9AC-77CEED411ABB}" destId="{9A4D708B-9D13-4919-9950-E001473F2CF1}" srcOrd="1" destOrd="0" presId="urn:microsoft.com/office/officeart/2005/8/layout/list1"/>
    <dgm:cxn modelId="{1AD62E8E-6F61-4B73-A2DC-C8F71D0594AE}" type="presParOf" srcId="{1EB261BA-39B2-49F1-AC9A-54A10183FB0B}" destId="{FB42C39B-FF5F-47E6-B6D2-5F4D8736C4D1}" srcOrd="1" destOrd="0" presId="urn:microsoft.com/office/officeart/2005/8/layout/list1"/>
    <dgm:cxn modelId="{AFA79117-55BD-45C1-86CF-D8E3DE8E7BA6}" type="presParOf" srcId="{1EB261BA-39B2-49F1-AC9A-54A10183FB0B}" destId="{F1EAD485-9782-45E8-82E8-6349F65E7B82}" srcOrd="2" destOrd="0" presId="urn:microsoft.com/office/officeart/2005/8/layout/list1"/>
    <dgm:cxn modelId="{9704373F-7C6E-4B76-ADF4-F607B1710582}" type="presParOf" srcId="{1EB261BA-39B2-49F1-AC9A-54A10183FB0B}" destId="{63882C4A-F246-4A62-A8FA-74709275811E}" srcOrd="3" destOrd="0" presId="urn:microsoft.com/office/officeart/2005/8/layout/list1"/>
    <dgm:cxn modelId="{A50BAF35-E4DC-439D-980E-E518B1DA82C7}" type="presParOf" srcId="{1EB261BA-39B2-49F1-AC9A-54A10183FB0B}" destId="{B8EF9906-82BB-42EE-AF7C-DA0555D62191}" srcOrd="4" destOrd="0" presId="urn:microsoft.com/office/officeart/2005/8/layout/list1"/>
    <dgm:cxn modelId="{FA5E7665-D562-4341-8EC6-EC324C773467}" type="presParOf" srcId="{B8EF9906-82BB-42EE-AF7C-DA0555D62191}" destId="{A925DB3E-050A-44AF-B472-74DB768A7A97}" srcOrd="0" destOrd="0" presId="urn:microsoft.com/office/officeart/2005/8/layout/list1"/>
    <dgm:cxn modelId="{6048D11C-754A-4500-B4F4-7D30E4271084}" type="presParOf" srcId="{B8EF9906-82BB-42EE-AF7C-DA0555D62191}" destId="{BDD4E26A-763C-423D-9E9A-25897BAF7E2A}" srcOrd="1" destOrd="0" presId="urn:microsoft.com/office/officeart/2005/8/layout/list1"/>
    <dgm:cxn modelId="{D6EAA137-CA42-4CA9-9BC5-C80618934EE5}" type="presParOf" srcId="{1EB261BA-39B2-49F1-AC9A-54A10183FB0B}" destId="{59727D3A-BAFC-48A9-A1C1-F89598ECB018}" srcOrd="5" destOrd="0" presId="urn:microsoft.com/office/officeart/2005/8/layout/list1"/>
    <dgm:cxn modelId="{71873E99-4FAC-4F72-8582-E9EE2A903511}" type="presParOf" srcId="{1EB261BA-39B2-49F1-AC9A-54A10183FB0B}" destId="{6557E633-1188-46B1-B75E-7344A2448C19}" srcOrd="6" destOrd="0" presId="urn:microsoft.com/office/officeart/2005/8/layout/list1"/>
    <dgm:cxn modelId="{14B73BA2-BBA0-4850-A518-AA2A0BA56898}" type="presParOf" srcId="{1EB261BA-39B2-49F1-AC9A-54A10183FB0B}" destId="{FFE71FA5-8972-4846-ACB9-E0D023215802}" srcOrd="7" destOrd="0" presId="urn:microsoft.com/office/officeart/2005/8/layout/list1"/>
    <dgm:cxn modelId="{2864D43B-7AD0-4B3B-95FC-4C78219AACF3}" type="presParOf" srcId="{1EB261BA-39B2-49F1-AC9A-54A10183FB0B}" destId="{5005B55B-8B05-468A-B77C-1D329A9F9D17}" srcOrd="8" destOrd="0" presId="urn:microsoft.com/office/officeart/2005/8/layout/list1"/>
    <dgm:cxn modelId="{BB3CD0AA-E93E-4581-AA5C-1F373D6B4461}" type="presParOf" srcId="{5005B55B-8B05-468A-B77C-1D329A9F9D17}" destId="{05695B06-452B-4FBE-ADEF-CEF225DA8444}" srcOrd="0" destOrd="0" presId="urn:microsoft.com/office/officeart/2005/8/layout/list1"/>
    <dgm:cxn modelId="{0DDBA554-32CF-4F34-9461-CFD91315F0AD}" type="presParOf" srcId="{5005B55B-8B05-468A-B77C-1D329A9F9D17}" destId="{C98835B2-6B38-488F-A737-3D56D5832570}" srcOrd="1" destOrd="0" presId="urn:microsoft.com/office/officeart/2005/8/layout/list1"/>
    <dgm:cxn modelId="{D8FFB047-2D90-4E4A-8F96-9F13EA3EAC05}" type="presParOf" srcId="{1EB261BA-39B2-49F1-AC9A-54A10183FB0B}" destId="{BD2358FC-40C7-44FC-9BE6-E811A827C506}" srcOrd="9" destOrd="0" presId="urn:microsoft.com/office/officeart/2005/8/layout/list1"/>
    <dgm:cxn modelId="{F0DEBCBD-9B0E-4ADD-995D-D69FB001A0BF}" type="presParOf" srcId="{1EB261BA-39B2-49F1-AC9A-54A10183FB0B}" destId="{731F26EE-14AC-407E-9D75-8369F4889B5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4BF591-2ED2-49CA-807B-D9327CECD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17D5A4-44DE-4480-8CD6-BAF9B541F46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Объект строительных и/или монтажных </a:t>
          </a:r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работ:</a:t>
          </a:r>
        </a:p>
        <a:p>
          <a:r>
            <a:rPr lang="ru-RU" sz="1600" b="1" i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Подрядчик</a:t>
          </a:r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 </a:t>
          </a:r>
        </a:p>
      </dgm:t>
    </dgm:pt>
    <dgm:pt modelId="{3AB1AB9F-E072-4401-8036-EF6728AE1664}" type="parTrans" cxnId="{2F7219DB-FE93-4E3C-AA7E-223E11F047BA}">
      <dgm:prSet/>
      <dgm:spPr/>
      <dgm:t>
        <a:bodyPr/>
        <a:lstStyle/>
        <a:p>
          <a:endParaRPr lang="ru-RU"/>
        </a:p>
      </dgm:t>
    </dgm:pt>
    <dgm:pt modelId="{628AC388-2336-4345-8303-BA4647E525A4}" type="sibTrans" cxnId="{2F7219DB-FE93-4E3C-AA7E-223E11F047BA}">
      <dgm:prSet/>
      <dgm:spPr/>
      <dgm:t>
        <a:bodyPr/>
        <a:lstStyle/>
        <a:p>
          <a:endParaRPr lang="ru-RU"/>
        </a:p>
      </dgm:t>
    </dgm:pt>
    <dgm:pt modelId="{BD800C72-FD26-4296-81EA-CDECEAD4F6D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Непредвиденные расходы на период </a:t>
          </a:r>
          <a:r>
            <a:rPr lang="ru-RU" sz="1600" b="1" dirty="0" err="1" smtClean="0">
              <a:solidFill>
                <a:schemeClr val="bg1"/>
              </a:solidFill>
              <a:latin typeface="+mj-lt"/>
              <a:cs typeface="Times New Roman" pitchFamily="18" charset="0"/>
            </a:rPr>
            <a:t>послепусковых</a:t>
          </a:r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 гарантийных обязательств: </a:t>
          </a:r>
        </a:p>
        <a:p>
          <a:r>
            <a:rPr lang="ru-RU" sz="1600" i="1" dirty="0" smtClean="0"/>
            <a:t>Подрядчик и заказчик (в случае невозможности исполнения подрядчиком своих гарантийных обязательств по договору </a:t>
          </a:r>
          <a:r>
            <a:rPr lang="ru-RU" sz="1600" i="1" dirty="0" err="1" smtClean="0"/>
            <a:t>подряа</a:t>
          </a:r>
          <a:r>
            <a:rPr lang="ru-RU" sz="1600" i="1" dirty="0" smtClean="0"/>
            <a:t> (контракту)</a:t>
          </a:r>
          <a:endParaRPr lang="ru-RU" sz="1200" i="1" dirty="0">
            <a:solidFill>
              <a:schemeClr val="bg1"/>
            </a:solidFill>
            <a:latin typeface="+mn-lt"/>
          </a:endParaRPr>
        </a:p>
      </dgm:t>
    </dgm:pt>
    <dgm:pt modelId="{8452E3D2-86E8-4464-94A6-8A6A95B8AE14}" type="parTrans" cxnId="{E9ED832F-E1CD-49FE-BA08-DA4D2B483D93}">
      <dgm:prSet/>
      <dgm:spPr/>
      <dgm:t>
        <a:bodyPr/>
        <a:lstStyle/>
        <a:p>
          <a:endParaRPr lang="ru-RU"/>
        </a:p>
      </dgm:t>
    </dgm:pt>
    <dgm:pt modelId="{568943D0-54E8-416B-90A3-AA889825456E}" type="sibTrans" cxnId="{E9ED832F-E1CD-49FE-BA08-DA4D2B483D93}">
      <dgm:prSet/>
      <dgm:spPr/>
      <dgm:t>
        <a:bodyPr/>
        <a:lstStyle/>
        <a:p>
          <a:endParaRPr lang="ru-RU"/>
        </a:p>
      </dgm:t>
    </dgm:pt>
    <dgm:pt modelId="{CB1922FC-D3FD-4B01-84B9-B86BF7E30EEA}">
      <dgm:prSet phldrT="[Текст]" custT="1"/>
      <dgm:spPr/>
      <dgm:t>
        <a:bodyPr/>
        <a:lstStyle/>
        <a:p>
          <a:r>
            <a:rPr lang="ru-RU" sz="1600" b="1" dirty="0" smtClean="0">
              <a:latin typeface="+mj-lt"/>
              <a:cs typeface="Times New Roman" pitchFamily="18" charset="0"/>
            </a:rPr>
            <a:t>Гражданская ответственность перед третьими лицами :</a:t>
          </a:r>
        </a:p>
        <a:p>
          <a:r>
            <a:rPr lang="ru-RU" sz="1600" b="1" i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Третьих лица</a:t>
          </a:r>
          <a:endParaRPr lang="ru-RU" sz="1600" b="1" i="1" dirty="0">
            <a:solidFill>
              <a:schemeClr val="bg1"/>
            </a:solidFill>
            <a:latin typeface="+mj-lt"/>
            <a:cs typeface="Times New Roman" pitchFamily="18" charset="0"/>
          </a:endParaRPr>
        </a:p>
      </dgm:t>
    </dgm:pt>
    <dgm:pt modelId="{0C40E070-4ABA-45E0-A323-C0467C98BE4C}" type="sibTrans" cxnId="{81887992-F344-42FC-A0D1-78F6AED09CE5}">
      <dgm:prSet/>
      <dgm:spPr/>
      <dgm:t>
        <a:bodyPr/>
        <a:lstStyle/>
        <a:p>
          <a:endParaRPr lang="ru-RU"/>
        </a:p>
      </dgm:t>
    </dgm:pt>
    <dgm:pt modelId="{6EDA6A7F-480F-4DDB-A097-F0F55AEEBFE3}" type="parTrans" cxnId="{81887992-F344-42FC-A0D1-78F6AED09CE5}">
      <dgm:prSet/>
      <dgm:spPr/>
      <dgm:t>
        <a:bodyPr/>
        <a:lstStyle/>
        <a:p>
          <a:endParaRPr lang="ru-RU"/>
        </a:p>
      </dgm:t>
    </dgm:pt>
    <dgm:pt modelId="{1EB261BA-39B2-49F1-AC9A-54A10183FB0B}" type="pres">
      <dgm:prSet presAssocID="{4E4BF591-2ED2-49CA-807B-D9327CECD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3766B9-54D2-49AD-A9AC-77CEED411ABB}" type="pres">
      <dgm:prSet presAssocID="{4317D5A4-44DE-4480-8CD6-BAF9B541F46B}" presName="parentLin" presStyleCnt="0"/>
      <dgm:spPr/>
    </dgm:pt>
    <dgm:pt modelId="{E3B0EACE-FF1E-4ECF-A108-E72D1FA2DBBA}" type="pres">
      <dgm:prSet presAssocID="{4317D5A4-44DE-4480-8CD6-BAF9B541F46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A4D708B-9D13-4919-9950-E001473F2CF1}" type="pres">
      <dgm:prSet presAssocID="{4317D5A4-44DE-4480-8CD6-BAF9B541F46B}" presName="parentText" presStyleLbl="node1" presStyleIdx="0" presStyleCnt="3" custScaleX="102906" custScaleY="148864" custLinFactX="19643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2C39B-FF5F-47E6-B6D2-5F4D8736C4D1}" type="pres">
      <dgm:prSet presAssocID="{4317D5A4-44DE-4480-8CD6-BAF9B541F46B}" presName="negativeSpace" presStyleCnt="0"/>
      <dgm:spPr/>
    </dgm:pt>
    <dgm:pt modelId="{F1EAD485-9782-45E8-82E8-6349F65E7B82}" type="pres">
      <dgm:prSet presAssocID="{4317D5A4-44DE-4480-8CD6-BAF9B541F46B}" presName="childText" presStyleLbl="conFgAcc1" presStyleIdx="0" presStyleCnt="3" custScaleX="78571" custLinFactNeighborX="19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82C4A-F246-4A62-A8FA-74709275811E}" type="pres">
      <dgm:prSet presAssocID="{628AC388-2336-4345-8303-BA4647E525A4}" presName="spaceBetweenRectangles" presStyleCnt="0"/>
      <dgm:spPr/>
    </dgm:pt>
    <dgm:pt modelId="{B8EF9906-82BB-42EE-AF7C-DA0555D62191}" type="pres">
      <dgm:prSet presAssocID="{CB1922FC-D3FD-4B01-84B9-B86BF7E30EEA}" presName="parentLin" presStyleCnt="0"/>
      <dgm:spPr/>
    </dgm:pt>
    <dgm:pt modelId="{A925DB3E-050A-44AF-B472-74DB768A7A97}" type="pres">
      <dgm:prSet presAssocID="{CB1922FC-D3FD-4B01-84B9-B86BF7E30EE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DD4E26A-763C-423D-9E9A-25897BAF7E2A}" type="pres">
      <dgm:prSet presAssocID="{CB1922FC-D3FD-4B01-84B9-B86BF7E30EEA}" presName="parentText" presStyleLbl="node1" presStyleIdx="1" presStyleCnt="3" custScaleX="101587" custScaleY="220915" custLinFactX="22412" custLinFactNeighborX="100000" custLinFactNeighborY="-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27D3A-BAFC-48A9-A1C1-F89598ECB018}" type="pres">
      <dgm:prSet presAssocID="{CB1922FC-D3FD-4B01-84B9-B86BF7E30EEA}" presName="negativeSpace" presStyleCnt="0"/>
      <dgm:spPr/>
    </dgm:pt>
    <dgm:pt modelId="{6557E633-1188-46B1-B75E-7344A2448C19}" type="pres">
      <dgm:prSet presAssocID="{CB1922FC-D3FD-4B01-84B9-B86BF7E30EEA}" presName="childText" presStyleLbl="conFgAcc1" presStyleIdx="1" presStyleCnt="3" custScaleX="78571" custLinFactNeighborX="19643">
        <dgm:presLayoutVars>
          <dgm:bulletEnabled val="1"/>
        </dgm:presLayoutVars>
      </dgm:prSet>
      <dgm:spPr/>
    </dgm:pt>
    <dgm:pt modelId="{FFE71FA5-8972-4846-ACB9-E0D023215802}" type="pres">
      <dgm:prSet presAssocID="{0C40E070-4ABA-45E0-A323-C0467C98BE4C}" presName="spaceBetweenRectangles" presStyleCnt="0"/>
      <dgm:spPr/>
    </dgm:pt>
    <dgm:pt modelId="{5005B55B-8B05-468A-B77C-1D329A9F9D17}" type="pres">
      <dgm:prSet presAssocID="{BD800C72-FD26-4296-81EA-CDECEAD4F6DB}" presName="parentLin" presStyleCnt="0"/>
      <dgm:spPr/>
    </dgm:pt>
    <dgm:pt modelId="{05695B06-452B-4FBE-ADEF-CEF225DA8444}" type="pres">
      <dgm:prSet presAssocID="{BD800C72-FD26-4296-81EA-CDECEAD4F6D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98835B2-6B38-488F-A737-3D56D5832570}" type="pres">
      <dgm:prSet presAssocID="{BD800C72-FD26-4296-81EA-CDECEAD4F6DB}" presName="parentText" presStyleLbl="node1" presStyleIdx="2" presStyleCnt="3" custScaleY="293589" custLinFactX="23759" custLinFactNeighborX="100000" custLinFactNeighborY="-17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2358FC-40C7-44FC-9BE6-E811A827C506}" type="pres">
      <dgm:prSet presAssocID="{BD800C72-FD26-4296-81EA-CDECEAD4F6DB}" presName="negativeSpace" presStyleCnt="0"/>
      <dgm:spPr/>
    </dgm:pt>
    <dgm:pt modelId="{731F26EE-14AC-407E-9D75-8369F4889B55}" type="pres">
      <dgm:prSet presAssocID="{BD800C72-FD26-4296-81EA-CDECEAD4F6DB}" presName="childText" presStyleLbl="conFgAcc1" presStyleIdx="2" presStyleCnt="3" custScaleX="78572" custLinFactNeighborX="19643">
        <dgm:presLayoutVars>
          <dgm:bulletEnabled val="1"/>
        </dgm:presLayoutVars>
      </dgm:prSet>
      <dgm:spPr/>
    </dgm:pt>
  </dgm:ptLst>
  <dgm:cxnLst>
    <dgm:cxn modelId="{E9ED832F-E1CD-49FE-BA08-DA4D2B483D93}" srcId="{4E4BF591-2ED2-49CA-807B-D9327CECD57D}" destId="{BD800C72-FD26-4296-81EA-CDECEAD4F6DB}" srcOrd="2" destOrd="0" parTransId="{8452E3D2-86E8-4464-94A6-8A6A95B8AE14}" sibTransId="{568943D0-54E8-416B-90A3-AA889825456E}"/>
    <dgm:cxn modelId="{D50DC583-D61F-4433-8FDD-39EC404C0F57}" type="presOf" srcId="{CB1922FC-D3FD-4B01-84B9-B86BF7E30EEA}" destId="{A925DB3E-050A-44AF-B472-74DB768A7A97}" srcOrd="0" destOrd="0" presId="urn:microsoft.com/office/officeart/2005/8/layout/list1"/>
    <dgm:cxn modelId="{351459C4-A649-4162-BC1B-48E859F277A4}" type="presOf" srcId="{BD800C72-FD26-4296-81EA-CDECEAD4F6DB}" destId="{C98835B2-6B38-488F-A737-3D56D5832570}" srcOrd="1" destOrd="0" presId="urn:microsoft.com/office/officeart/2005/8/layout/list1"/>
    <dgm:cxn modelId="{C0059991-4451-4BBC-B674-75128D0BC474}" type="presOf" srcId="{4E4BF591-2ED2-49CA-807B-D9327CECD57D}" destId="{1EB261BA-39B2-49F1-AC9A-54A10183FB0B}" srcOrd="0" destOrd="0" presId="urn:microsoft.com/office/officeart/2005/8/layout/list1"/>
    <dgm:cxn modelId="{2F7219DB-FE93-4E3C-AA7E-223E11F047BA}" srcId="{4E4BF591-2ED2-49CA-807B-D9327CECD57D}" destId="{4317D5A4-44DE-4480-8CD6-BAF9B541F46B}" srcOrd="0" destOrd="0" parTransId="{3AB1AB9F-E072-4401-8036-EF6728AE1664}" sibTransId="{628AC388-2336-4345-8303-BA4647E525A4}"/>
    <dgm:cxn modelId="{DE74B3B0-C435-4617-8D0A-B9A6A8C494F2}" type="presOf" srcId="{CB1922FC-D3FD-4B01-84B9-B86BF7E30EEA}" destId="{BDD4E26A-763C-423D-9E9A-25897BAF7E2A}" srcOrd="1" destOrd="0" presId="urn:microsoft.com/office/officeart/2005/8/layout/list1"/>
    <dgm:cxn modelId="{81887992-F344-42FC-A0D1-78F6AED09CE5}" srcId="{4E4BF591-2ED2-49CA-807B-D9327CECD57D}" destId="{CB1922FC-D3FD-4B01-84B9-B86BF7E30EEA}" srcOrd="1" destOrd="0" parTransId="{6EDA6A7F-480F-4DDB-A097-F0F55AEEBFE3}" sibTransId="{0C40E070-4ABA-45E0-A323-C0467C98BE4C}"/>
    <dgm:cxn modelId="{212F0BF7-74FD-4AB1-A3E5-930FFA4FB567}" type="presOf" srcId="{4317D5A4-44DE-4480-8CD6-BAF9B541F46B}" destId="{E3B0EACE-FF1E-4ECF-A108-E72D1FA2DBBA}" srcOrd="0" destOrd="0" presId="urn:microsoft.com/office/officeart/2005/8/layout/list1"/>
    <dgm:cxn modelId="{C9C4DCB5-B0D3-4256-B408-239FC9E3A4DD}" type="presOf" srcId="{4317D5A4-44DE-4480-8CD6-BAF9B541F46B}" destId="{9A4D708B-9D13-4919-9950-E001473F2CF1}" srcOrd="1" destOrd="0" presId="urn:microsoft.com/office/officeart/2005/8/layout/list1"/>
    <dgm:cxn modelId="{B12C7E58-5C7F-406E-84EA-9CFE56FF6CCA}" type="presOf" srcId="{BD800C72-FD26-4296-81EA-CDECEAD4F6DB}" destId="{05695B06-452B-4FBE-ADEF-CEF225DA8444}" srcOrd="0" destOrd="0" presId="urn:microsoft.com/office/officeart/2005/8/layout/list1"/>
    <dgm:cxn modelId="{90B365EF-0716-40B8-96A6-1A2F5198C1BC}" type="presParOf" srcId="{1EB261BA-39B2-49F1-AC9A-54A10183FB0B}" destId="{4A3766B9-54D2-49AD-A9AC-77CEED411ABB}" srcOrd="0" destOrd="0" presId="urn:microsoft.com/office/officeart/2005/8/layout/list1"/>
    <dgm:cxn modelId="{311F8B1F-FF5F-4914-9833-01E84B6D8F70}" type="presParOf" srcId="{4A3766B9-54D2-49AD-A9AC-77CEED411ABB}" destId="{E3B0EACE-FF1E-4ECF-A108-E72D1FA2DBBA}" srcOrd="0" destOrd="0" presId="urn:microsoft.com/office/officeart/2005/8/layout/list1"/>
    <dgm:cxn modelId="{5EB4792A-BC89-42E8-8EFC-55EBD319C5EC}" type="presParOf" srcId="{4A3766B9-54D2-49AD-A9AC-77CEED411ABB}" destId="{9A4D708B-9D13-4919-9950-E001473F2CF1}" srcOrd="1" destOrd="0" presId="urn:microsoft.com/office/officeart/2005/8/layout/list1"/>
    <dgm:cxn modelId="{E2C2DFF3-944D-44B0-BAA2-5E9F6DDB3D26}" type="presParOf" srcId="{1EB261BA-39B2-49F1-AC9A-54A10183FB0B}" destId="{FB42C39B-FF5F-47E6-B6D2-5F4D8736C4D1}" srcOrd="1" destOrd="0" presId="urn:microsoft.com/office/officeart/2005/8/layout/list1"/>
    <dgm:cxn modelId="{5A54F6A8-078B-4B23-8CAA-590C44E141D7}" type="presParOf" srcId="{1EB261BA-39B2-49F1-AC9A-54A10183FB0B}" destId="{F1EAD485-9782-45E8-82E8-6349F65E7B82}" srcOrd="2" destOrd="0" presId="urn:microsoft.com/office/officeart/2005/8/layout/list1"/>
    <dgm:cxn modelId="{0416C441-3F7B-4D99-ACB3-F5543D4EEC99}" type="presParOf" srcId="{1EB261BA-39B2-49F1-AC9A-54A10183FB0B}" destId="{63882C4A-F246-4A62-A8FA-74709275811E}" srcOrd="3" destOrd="0" presId="urn:microsoft.com/office/officeart/2005/8/layout/list1"/>
    <dgm:cxn modelId="{3061771C-E0D6-4269-84B2-E3100CE5D1EC}" type="presParOf" srcId="{1EB261BA-39B2-49F1-AC9A-54A10183FB0B}" destId="{B8EF9906-82BB-42EE-AF7C-DA0555D62191}" srcOrd="4" destOrd="0" presId="urn:microsoft.com/office/officeart/2005/8/layout/list1"/>
    <dgm:cxn modelId="{1DD66A77-28E8-4871-AE94-F8ED53B24A02}" type="presParOf" srcId="{B8EF9906-82BB-42EE-AF7C-DA0555D62191}" destId="{A925DB3E-050A-44AF-B472-74DB768A7A97}" srcOrd="0" destOrd="0" presId="urn:microsoft.com/office/officeart/2005/8/layout/list1"/>
    <dgm:cxn modelId="{0C832442-29F6-49EA-B591-C85913775FD3}" type="presParOf" srcId="{B8EF9906-82BB-42EE-AF7C-DA0555D62191}" destId="{BDD4E26A-763C-423D-9E9A-25897BAF7E2A}" srcOrd="1" destOrd="0" presId="urn:microsoft.com/office/officeart/2005/8/layout/list1"/>
    <dgm:cxn modelId="{A0ECFDFD-0524-4533-97CD-87D198969144}" type="presParOf" srcId="{1EB261BA-39B2-49F1-AC9A-54A10183FB0B}" destId="{59727D3A-BAFC-48A9-A1C1-F89598ECB018}" srcOrd="5" destOrd="0" presId="urn:microsoft.com/office/officeart/2005/8/layout/list1"/>
    <dgm:cxn modelId="{E02A054F-D224-4E64-8A34-5E559B1FC1ED}" type="presParOf" srcId="{1EB261BA-39B2-49F1-AC9A-54A10183FB0B}" destId="{6557E633-1188-46B1-B75E-7344A2448C19}" srcOrd="6" destOrd="0" presId="urn:microsoft.com/office/officeart/2005/8/layout/list1"/>
    <dgm:cxn modelId="{15415B2A-742E-4742-A633-4EB39106EE3A}" type="presParOf" srcId="{1EB261BA-39B2-49F1-AC9A-54A10183FB0B}" destId="{FFE71FA5-8972-4846-ACB9-E0D023215802}" srcOrd="7" destOrd="0" presId="urn:microsoft.com/office/officeart/2005/8/layout/list1"/>
    <dgm:cxn modelId="{2E34C0BF-B19B-43A2-BAAB-BD4059F79BE7}" type="presParOf" srcId="{1EB261BA-39B2-49F1-AC9A-54A10183FB0B}" destId="{5005B55B-8B05-468A-B77C-1D329A9F9D17}" srcOrd="8" destOrd="0" presId="urn:microsoft.com/office/officeart/2005/8/layout/list1"/>
    <dgm:cxn modelId="{D96C3754-9A7E-4313-BB5F-431DE074CA76}" type="presParOf" srcId="{5005B55B-8B05-468A-B77C-1D329A9F9D17}" destId="{05695B06-452B-4FBE-ADEF-CEF225DA8444}" srcOrd="0" destOrd="0" presId="urn:microsoft.com/office/officeart/2005/8/layout/list1"/>
    <dgm:cxn modelId="{481A0865-AFC9-47E7-8449-A097846634B3}" type="presParOf" srcId="{5005B55B-8B05-468A-B77C-1D329A9F9D17}" destId="{C98835B2-6B38-488F-A737-3D56D5832570}" srcOrd="1" destOrd="0" presId="urn:microsoft.com/office/officeart/2005/8/layout/list1"/>
    <dgm:cxn modelId="{22FD731E-9D39-4BF8-B022-CEDBFB400057}" type="presParOf" srcId="{1EB261BA-39B2-49F1-AC9A-54A10183FB0B}" destId="{BD2358FC-40C7-44FC-9BE6-E811A827C506}" srcOrd="9" destOrd="0" presId="urn:microsoft.com/office/officeart/2005/8/layout/list1"/>
    <dgm:cxn modelId="{101AF1BC-783C-4269-BBAD-8A49B3DB1F4A}" type="presParOf" srcId="{1EB261BA-39B2-49F1-AC9A-54A10183FB0B}" destId="{731F26EE-14AC-407E-9D75-8369F4889B5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4BF591-2ED2-49CA-807B-D9327CECD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17D5A4-44DE-4480-8CD6-BAF9B541F46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Объект строительных и/или монтажных </a:t>
          </a:r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работ:</a:t>
          </a:r>
        </a:p>
        <a:p>
          <a:r>
            <a:rPr lang="ru-RU" sz="1600" b="0" i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страховая сумма = стоимости выполнения работ по договору подряда </a:t>
          </a:r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( </a:t>
          </a:r>
          <a:r>
            <a:rPr lang="ru-RU" sz="1600" i="1" dirty="0" smtClean="0"/>
            <a:t>в размере полной сметной стоимости</a:t>
          </a:r>
          <a:r>
            <a:rPr lang="ru-RU" sz="1600" dirty="0" smtClean="0"/>
            <a:t>)</a:t>
          </a:r>
          <a:endParaRPr lang="ru-RU" sz="1600" b="1" dirty="0" smtClean="0">
            <a:solidFill>
              <a:schemeClr val="bg1"/>
            </a:solidFill>
            <a:latin typeface="+mj-lt"/>
            <a:cs typeface="Times New Roman" pitchFamily="18" charset="0"/>
          </a:endParaRPr>
        </a:p>
      </dgm:t>
    </dgm:pt>
    <dgm:pt modelId="{3AB1AB9F-E072-4401-8036-EF6728AE1664}" type="parTrans" cxnId="{2F7219DB-FE93-4E3C-AA7E-223E11F047BA}">
      <dgm:prSet/>
      <dgm:spPr/>
      <dgm:t>
        <a:bodyPr/>
        <a:lstStyle/>
        <a:p>
          <a:endParaRPr lang="ru-RU"/>
        </a:p>
      </dgm:t>
    </dgm:pt>
    <dgm:pt modelId="{628AC388-2336-4345-8303-BA4647E525A4}" type="sibTrans" cxnId="{2F7219DB-FE93-4E3C-AA7E-223E11F047BA}">
      <dgm:prSet/>
      <dgm:spPr/>
      <dgm:t>
        <a:bodyPr/>
        <a:lstStyle/>
        <a:p>
          <a:endParaRPr lang="ru-RU"/>
        </a:p>
      </dgm:t>
    </dgm:pt>
    <dgm:pt modelId="{BD800C72-FD26-4296-81EA-CDECEAD4F6D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Непредвиденные расходы на период </a:t>
          </a:r>
          <a:r>
            <a:rPr lang="ru-RU" sz="1600" b="1" dirty="0" err="1" smtClean="0">
              <a:solidFill>
                <a:schemeClr val="bg1"/>
              </a:solidFill>
              <a:latin typeface="+mj-lt"/>
              <a:cs typeface="Times New Roman" pitchFamily="18" charset="0"/>
            </a:rPr>
            <a:t>послепусковых</a:t>
          </a:r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 гарантийных обязательств:</a:t>
          </a:r>
        </a:p>
        <a:p>
          <a:r>
            <a:rPr lang="ru-RU" sz="1600" b="0" i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страховая сумма = стоимости выполнения работ по договору подряда </a:t>
          </a:r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( </a:t>
          </a:r>
          <a:r>
            <a:rPr lang="ru-RU" sz="1600" i="1" dirty="0" smtClean="0"/>
            <a:t>в размере полной сметной стоимости</a:t>
          </a:r>
          <a:r>
            <a:rPr lang="ru-RU" sz="1600" dirty="0" smtClean="0"/>
            <a:t>)</a:t>
          </a:r>
          <a:endParaRPr lang="ru-RU" sz="1600" b="1" dirty="0" smtClean="0">
            <a:solidFill>
              <a:schemeClr val="bg1"/>
            </a:solidFill>
            <a:latin typeface="+mj-lt"/>
            <a:cs typeface="Times New Roman" pitchFamily="18" charset="0"/>
          </a:endParaRPr>
        </a:p>
      </dgm:t>
    </dgm:pt>
    <dgm:pt modelId="{8452E3D2-86E8-4464-94A6-8A6A95B8AE14}" type="parTrans" cxnId="{E9ED832F-E1CD-49FE-BA08-DA4D2B483D93}">
      <dgm:prSet/>
      <dgm:spPr/>
      <dgm:t>
        <a:bodyPr/>
        <a:lstStyle/>
        <a:p>
          <a:endParaRPr lang="ru-RU"/>
        </a:p>
      </dgm:t>
    </dgm:pt>
    <dgm:pt modelId="{568943D0-54E8-416B-90A3-AA889825456E}" type="sibTrans" cxnId="{E9ED832F-E1CD-49FE-BA08-DA4D2B483D93}">
      <dgm:prSet/>
      <dgm:spPr/>
      <dgm:t>
        <a:bodyPr/>
        <a:lstStyle/>
        <a:p>
          <a:endParaRPr lang="ru-RU"/>
        </a:p>
      </dgm:t>
    </dgm:pt>
    <dgm:pt modelId="{CB1922FC-D3FD-4B01-84B9-B86BF7E30EEA}">
      <dgm:prSet phldrT="[Текст]" custT="1"/>
      <dgm:spPr/>
      <dgm:t>
        <a:bodyPr/>
        <a:lstStyle/>
        <a:p>
          <a:r>
            <a:rPr lang="ru-RU" sz="1600" b="1" dirty="0" smtClean="0">
              <a:latin typeface="+mj-lt"/>
              <a:cs typeface="Times New Roman" pitchFamily="18" charset="0"/>
            </a:rPr>
            <a:t>Гражданская ответственность перед третьими лицами :</a:t>
          </a:r>
        </a:p>
        <a:p>
          <a:r>
            <a:rPr lang="ru-RU" sz="1600" b="0" i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страховая сумма  устанавливается </a:t>
          </a:r>
          <a:r>
            <a:rPr lang="ru-RU" sz="1600" b="0" i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по договоренности сторон</a:t>
          </a:r>
          <a:r>
            <a:rPr lang="ru-RU" sz="1600" b="0" i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.</a:t>
          </a:r>
        </a:p>
      </dgm:t>
    </dgm:pt>
    <dgm:pt modelId="{0C40E070-4ABA-45E0-A323-C0467C98BE4C}" type="sibTrans" cxnId="{81887992-F344-42FC-A0D1-78F6AED09CE5}">
      <dgm:prSet/>
      <dgm:spPr/>
      <dgm:t>
        <a:bodyPr/>
        <a:lstStyle/>
        <a:p>
          <a:endParaRPr lang="ru-RU"/>
        </a:p>
      </dgm:t>
    </dgm:pt>
    <dgm:pt modelId="{6EDA6A7F-480F-4DDB-A097-F0F55AEEBFE3}" type="parTrans" cxnId="{81887992-F344-42FC-A0D1-78F6AED09CE5}">
      <dgm:prSet/>
      <dgm:spPr/>
      <dgm:t>
        <a:bodyPr/>
        <a:lstStyle/>
        <a:p>
          <a:endParaRPr lang="ru-RU"/>
        </a:p>
      </dgm:t>
    </dgm:pt>
    <dgm:pt modelId="{1EB261BA-39B2-49F1-AC9A-54A10183FB0B}" type="pres">
      <dgm:prSet presAssocID="{4E4BF591-2ED2-49CA-807B-D9327CECD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3766B9-54D2-49AD-A9AC-77CEED411ABB}" type="pres">
      <dgm:prSet presAssocID="{4317D5A4-44DE-4480-8CD6-BAF9B541F46B}" presName="parentLin" presStyleCnt="0"/>
      <dgm:spPr/>
    </dgm:pt>
    <dgm:pt modelId="{E3B0EACE-FF1E-4ECF-A108-E72D1FA2DBBA}" type="pres">
      <dgm:prSet presAssocID="{4317D5A4-44DE-4480-8CD6-BAF9B541F46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A4D708B-9D13-4919-9950-E001473F2CF1}" type="pres">
      <dgm:prSet presAssocID="{4317D5A4-44DE-4480-8CD6-BAF9B541F46B}" presName="parentText" presStyleLbl="node1" presStyleIdx="0" presStyleCnt="3" custScaleX="101824" custScaleY="185563" custLinFactX="18884" custLinFactNeighborX="100000" custLinFactNeighborY="9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2C39B-FF5F-47E6-B6D2-5F4D8736C4D1}" type="pres">
      <dgm:prSet presAssocID="{4317D5A4-44DE-4480-8CD6-BAF9B541F46B}" presName="negativeSpace" presStyleCnt="0"/>
      <dgm:spPr/>
    </dgm:pt>
    <dgm:pt modelId="{F1EAD485-9782-45E8-82E8-6349F65E7B82}" type="pres">
      <dgm:prSet presAssocID="{4317D5A4-44DE-4480-8CD6-BAF9B541F46B}" presName="childText" presStyleLbl="conFgAcc1" presStyleIdx="0" presStyleCnt="3" custScaleX="78571" custLinFactNeighborX="19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82C4A-F246-4A62-A8FA-74709275811E}" type="pres">
      <dgm:prSet presAssocID="{628AC388-2336-4345-8303-BA4647E525A4}" presName="spaceBetweenRectangles" presStyleCnt="0"/>
      <dgm:spPr/>
    </dgm:pt>
    <dgm:pt modelId="{B8EF9906-82BB-42EE-AF7C-DA0555D62191}" type="pres">
      <dgm:prSet presAssocID="{CB1922FC-D3FD-4B01-84B9-B86BF7E30EEA}" presName="parentLin" presStyleCnt="0"/>
      <dgm:spPr/>
    </dgm:pt>
    <dgm:pt modelId="{A925DB3E-050A-44AF-B472-74DB768A7A97}" type="pres">
      <dgm:prSet presAssocID="{CB1922FC-D3FD-4B01-84B9-B86BF7E30EE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DD4E26A-763C-423D-9E9A-25897BAF7E2A}" type="pres">
      <dgm:prSet presAssocID="{CB1922FC-D3FD-4B01-84B9-B86BF7E30EEA}" presName="parentText" presStyleLbl="node1" presStyleIdx="1" presStyleCnt="3" custScaleX="101587" custScaleY="220915" custLinFactX="18734" custLinFactNeighborX="100000" custLinFactNeighborY="-18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27D3A-BAFC-48A9-A1C1-F89598ECB018}" type="pres">
      <dgm:prSet presAssocID="{CB1922FC-D3FD-4B01-84B9-B86BF7E30EEA}" presName="negativeSpace" presStyleCnt="0"/>
      <dgm:spPr/>
    </dgm:pt>
    <dgm:pt modelId="{6557E633-1188-46B1-B75E-7344A2448C19}" type="pres">
      <dgm:prSet presAssocID="{CB1922FC-D3FD-4B01-84B9-B86BF7E30EEA}" presName="childText" presStyleLbl="conFgAcc1" presStyleIdx="1" presStyleCnt="3" custScaleX="78571" custLinFactNeighborX="19643">
        <dgm:presLayoutVars>
          <dgm:bulletEnabled val="1"/>
        </dgm:presLayoutVars>
      </dgm:prSet>
      <dgm:spPr/>
    </dgm:pt>
    <dgm:pt modelId="{FFE71FA5-8972-4846-ACB9-E0D023215802}" type="pres">
      <dgm:prSet presAssocID="{0C40E070-4ABA-45E0-A323-C0467C98BE4C}" presName="spaceBetweenRectangles" presStyleCnt="0"/>
      <dgm:spPr/>
    </dgm:pt>
    <dgm:pt modelId="{5005B55B-8B05-468A-B77C-1D329A9F9D17}" type="pres">
      <dgm:prSet presAssocID="{BD800C72-FD26-4296-81EA-CDECEAD4F6DB}" presName="parentLin" presStyleCnt="0"/>
      <dgm:spPr/>
    </dgm:pt>
    <dgm:pt modelId="{05695B06-452B-4FBE-ADEF-CEF225DA8444}" type="pres">
      <dgm:prSet presAssocID="{BD800C72-FD26-4296-81EA-CDECEAD4F6D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98835B2-6B38-488F-A737-3D56D5832570}" type="pres">
      <dgm:prSet presAssocID="{BD800C72-FD26-4296-81EA-CDECEAD4F6DB}" presName="parentText" presStyleLbl="node1" presStyleIdx="2" presStyleCnt="3" custScaleY="242948" custLinFactX="19643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2358FC-40C7-44FC-9BE6-E811A827C506}" type="pres">
      <dgm:prSet presAssocID="{BD800C72-FD26-4296-81EA-CDECEAD4F6DB}" presName="negativeSpace" presStyleCnt="0"/>
      <dgm:spPr/>
    </dgm:pt>
    <dgm:pt modelId="{731F26EE-14AC-407E-9D75-8369F4889B55}" type="pres">
      <dgm:prSet presAssocID="{BD800C72-FD26-4296-81EA-CDECEAD4F6DB}" presName="childText" presStyleLbl="conFgAcc1" presStyleIdx="2" presStyleCnt="3" custScaleX="78572" custLinFactNeighborX="19643">
        <dgm:presLayoutVars>
          <dgm:bulletEnabled val="1"/>
        </dgm:presLayoutVars>
      </dgm:prSet>
      <dgm:spPr/>
    </dgm:pt>
  </dgm:ptLst>
  <dgm:cxnLst>
    <dgm:cxn modelId="{D88F251F-F625-4708-87A6-12BF878C4667}" type="presOf" srcId="{BD800C72-FD26-4296-81EA-CDECEAD4F6DB}" destId="{05695B06-452B-4FBE-ADEF-CEF225DA8444}" srcOrd="0" destOrd="0" presId="urn:microsoft.com/office/officeart/2005/8/layout/list1"/>
    <dgm:cxn modelId="{3DBB3B58-9F03-4C01-A11A-283069E230E9}" type="presOf" srcId="{4317D5A4-44DE-4480-8CD6-BAF9B541F46B}" destId="{9A4D708B-9D13-4919-9950-E001473F2CF1}" srcOrd="1" destOrd="0" presId="urn:microsoft.com/office/officeart/2005/8/layout/list1"/>
    <dgm:cxn modelId="{D3C7E87D-E651-468F-BD58-9F71614EDAEA}" type="presOf" srcId="{CB1922FC-D3FD-4B01-84B9-B86BF7E30EEA}" destId="{BDD4E26A-763C-423D-9E9A-25897BAF7E2A}" srcOrd="1" destOrd="0" presId="urn:microsoft.com/office/officeart/2005/8/layout/list1"/>
    <dgm:cxn modelId="{81887992-F344-42FC-A0D1-78F6AED09CE5}" srcId="{4E4BF591-2ED2-49CA-807B-D9327CECD57D}" destId="{CB1922FC-D3FD-4B01-84B9-B86BF7E30EEA}" srcOrd="1" destOrd="0" parTransId="{6EDA6A7F-480F-4DDB-A097-F0F55AEEBFE3}" sibTransId="{0C40E070-4ABA-45E0-A323-C0467C98BE4C}"/>
    <dgm:cxn modelId="{C98590B4-BBB0-480F-9E85-17FEE3AEE72C}" type="presOf" srcId="{4E4BF591-2ED2-49CA-807B-D9327CECD57D}" destId="{1EB261BA-39B2-49F1-AC9A-54A10183FB0B}" srcOrd="0" destOrd="0" presId="urn:microsoft.com/office/officeart/2005/8/layout/list1"/>
    <dgm:cxn modelId="{6B144DB4-74C8-466D-833D-CC87780BBF8B}" type="presOf" srcId="{BD800C72-FD26-4296-81EA-CDECEAD4F6DB}" destId="{C98835B2-6B38-488F-A737-3D56D5832570}" srcOrd="1" destOrd="0" presId="urn:microsoft.com/office/officeart/2005/8/layout/list1"/>
    <dgm:cxn modelId="{3A153072-23F7-4674-AA79-665FB633F32F}" type="presOf" srcId="{CB1922FC-D3FD-4B01-84B9-B86BF7E30EEA}" destId="{A925DB3E-050A-44AF-B472-74DB768A7A97}" srcOrd="0" destOrd="0" presId="urn:microsoft.com/office/officeart/2005/8/layout/list1"/>
    <dgm:cxn modelId="{E9ED832F-E1CD-49FE-BA08-DA4D2B483D93}" srcId="{4E4BF591-2ED2-49CA-807B-D9327CECD57D}" destId="{BD800C72-FD26-4296-81EA-CDECEAD4F6DB}" srcOrd="2" destOrd="0" parTransId="{8452E3D2-86E8-4464-94A6-8A6A95B8AE14}" sibTransId="{568943D0-54E8-416B-90A3-AA889825456E}"/>
    <dgm:cxn modelId="{2F7219DB-FE93-4E3C-AA7E-223E11F047BA}" srcId="{4E4BF591-2ED2-49CA-807B-D9327CECD57D}" destId="{4317D5A4-44DE-4480-8CD6-BAF9B541F46B}" srcOrd="0" destOrd="0" parTransId="{3AB1AB9F-E072-4401-8036-EF6728AE1664}" sibTransId="{628AC388-2336-4345-8303-BA4647E525A4}"/>
    <dgm:cxn modelId="{A334F8FC-1726-40F2-BBC1-E5505F5FD0C3}" type="presOf" srcId="{4317D5A4-44DE-4480-8CD6-BAF9B541F46B}" destId="{E3B0EACE-FF1E-4ECF-A108-E72D1FA2DBBA}" srcOrd="0" destOrd="0" presId="urn:microsoft.com/office/officeart/2005/8/layout/list1"/>
    <dgm:cxn modelId="{C905E76F-7773-48D6-AC6D-61806CD8BEF8}" type="presParOf" srcId="{1EB261BA-39B2-49F1-AC9A-54A10183FB0B}" destId="{4A3766B9-54D2-49AD-A9AC-77CEED411ABB}" srcOrd="0" destOrd="0" presId="urn:microsoft.com/office/officeart/2005/8/layout/list1"/>
    <dgm:cxn modelId="{E28C9878-9964-4B51-9718-F088AE931CC5}" type="presParOf" srcId="{4A3766B9-54D2-49AD-A9AC-77CEED411ABB}" destId="{E3B0EACE-FF1E-4ECF-A108-E72D1FA2DBBA}" srcOrd="0" destOrd="0" presId="urn:microsoft.com/office/officeart/2005/8/layout/list1"/>
    <dgm:cxn modelId="{52DC9558-F680-4C39-AB40-A55A54ED9E6C}" type="presParOf" srcId="{4A3766B9-54D2-49AD-A9AC-77CEED411ABB}" destId="{9A4D708B-9D13-4919-9950-E001473F2CF1}" srcOrd="1" destOrd="0" presId="urn:microsoft.com/office/officeart/2005/8/layout/list1"/>
    <dgm:cxn modelId="{C8907707-59A0-4244-AD5C-7F3F6F824CC3}" type="presParOf" srcId="{1EB261BA-39B2-49F1-AC9A-54A10183FB0B}" destId="{FB42C39B-FF5F-47E6-B6D2-5F4D8736C4D1}" srcOrd="1" destOrd="0" presId="urn:microsoft.com/office/officeart/2005/8/layout/list1"/>
    <dgm:cxn modelId="{0E973CF4-09D1-412E-84CF-649DCD4D1DD2}" type="presParOf" srcId="{1EB261BA-39B2-49F1-AC9A-54A10183FB0B}" destId="{F1EAD485-9782-45E8-82E8-6349F65E7B82}" srcOrd="2" destOrd="0" presId="urn:microsoft.com/office/officeart/2005/8/layout/list1"/>
    <dgm:cxn modelId="{23EAD7FD-4AF6-4621-A38A-EAE25570585F}" type="presParOf" srcId="{1EB261BA-39B2-49F1-AC9A-54A10183FB0B}" destId="{63882C4A-F246-4A62-A8FA-74709275811E}" srcOrd="3" destOrd="0" presId="urn:microsoft.com/office/officeart/2005/8/layout/list1"/>
    <dgm:cxn modelId="{F44315ED-F3AE-4207-9B52-A61D0A9BE48B}" type="presParOf" srcId="{1EB261BA-39B2-49F1-AC9A-54A10183FB0B}" destId="{B8EF9906-82BB-42EE-AF7C-DA0555D62191}" srcOrd="4" destOrd="0" presId="urn:microsoft.com/office/officeart/2005/8/layout/list1"/>
    <dgm:cxn modelId="{C7D4BD01-2642-43D4-8082-50D3F7F8CFF8}" type="presParOf" srcId="{B8EF9906-82BB-42EE-AF7C-DA0555D62191}" destId="{A925DB3E-050A-44AF-B472-74DB768A7A97}" srcOrd="0" destOrd="0" presId="urn:microsoft.com/office/officeart/2005/8/layout/list1"/>
    <dgm:cxn modelId="{CE538B27-F374-449E-A4A4-1093820845F5}" type="presParOf" srcId="{B8EF9906-82BB-42EE-AF7C-DA0555D62191}" destId="{BDD4E26A-763C-423D-9E9A-25897BAF7E2A}" srcOrd="1" destOrd="0" presId="urn:microsoft.com/office/officeart/2005/8/layout/list1"/>
    <dgm:cxn modelId="{C3E49375-FE25-42F0-B248-36A5807DDAEC}" type="presParOf" srcId="{1EB261BA-39B2-49F1-AC9A-54A10183FB0B}" destId="{59727D3A-BAFC-48A9-A1C1-F89598ECB018}" srcOrd="5" destOrd="0" presId="urn:microsoft.com/office/officeart/2005/8/layout/list1"/>
    <dgm:cxn modelId="{E327D738-9012-43FD-8B12-54C7A3E65EE3}" type="presParOf" srcId="{1EB261BA-39B2-49F1-AC9A-54A10183FB0B}" destId="{6557E633-1188-46B1-B75E-7344A2448C19}" srcOrd="6" destOrd="0" presId="urn:microsoft.com/office/officeart/2005/8/layout/list1"/>
    <dgm:cxn modelId="{645D01AF-74CD-445D-8819-8C6917C931AB}" type="presParOf" srcId="{1EB261BA-39B2-49F1-AC9A-54A10183FB0B}" destId="{FFE71FA5-8972-4846-ACB9-E0D023215802}" srcOrd="7" destOrd="0" presId="urn:microsoft.com/office/officeart/2005/8/layout/list1"/>
    <dgm:cxn modelId="{39DB8B1F-B60B-4E2D-A534-E8C33F8448F4}" type="presParOf" srcId="{1EB261BA-39B2-49F1-AC9A-54A10183FB0B}" destId="{5005B55B-8B05-468A-B77C-1D329A9F9D17}" srcOrd="8" destOrd="0" presId="urn:microsoft.com/office/officeart/2005/8/layout/list1"/>
    <dgm:cxn modelId="{91B7385D-551A-45A3-9C6F-BA515E6EF8FB}" type="presParOf" srcId="{5005B55B-8B05-468A-B77C-1D329A9F9D17}" destId="{05695B06-452B-4FBE-ADEF-CEF225DA8444}" srcOrd="0" destOrd="0" presId="urn:microsoft.com/office/officeart/2005/8/layout/list1"/>
    <dgm:cxn modelId="{A10D2216-76D9-4999-9029-4E3F60E28C3B}" type="presParOf" srcId="{5005B55B-8B05-468A-B77C-1D329A9F9D17}" destId="{C98835B2-6B38-488F-A737-3D56D5832570}" srcOrd="1" destOrd="0" presId="urn:microsoft.com/office/officeart/2005/8/layout/list1"/>
    <dgm:cxn modelId="{50250F62-B62F-4549-BEC9-291C4E42C2B0}" type="presParOf" srcId="{1EB261BA-39B2-49F1-AC9A-54A10183FB0B}" destId="{BD2358FC-40C7-44FC-9BE6-E811A827C506}" srcOrd="9" destOrd="0" presId="urn:microsoft.com/office/officeart/2005/8/layout/list1"/>
    <dgm:cxn modelId="{CDD33961-2A4F-4DA6-B5D0-1C58373891D4}" type="presParOf" srcId="{1EB261BA-39B2-49F1-AC9A-54A10183FB0B}" destId="{731F26EE-14AC-407E-9D75-8369F4889B5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4BF591-2ED2-49CA-807B-D9327CECD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17D5A4-44DE-4480-8CD6-BAF9B541F46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Объект строительных и/или монтажных </a:t>
          </a:r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работ. </a:t>
          </a:r>
        </a:p>
        <a:p>
          <a:r>
            <a:rPr lang="ru-RU" sz="1600" b="0" i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На период выполнения работ в соответствии с графиком выполнения работ</a:t>
          </a:r>
          <a:endParaRPr lang="ru-RU" sz="1600" b="0" i="1" dirty="0" smtClean="0">
            <a:solidFill>
              <a:schemeClr val="bg1"/>
            </a:solidFill>
            <a:latin typeface="+mj-lt"/>
            <a:cs typeface="Times New Roman" pitchFamily="18" charset="0"/>
          </a:endParaRPr>
        </a:p>
      </dgm:t>
    </dgm:pt>
    <dgm:pt modelId="{3AB1AB9F-E072-4401-8036-EF6728AE1664}" type="parTrans" cxnId="{2F7219DB-FE93-4E3C-AA7E-223E11F047BA}">
      <dgm:prSet/>
      <dgm:spPr/>
      <dgm:t>
        <a:bodyPr/>
        <a:lstStyle/>
        <a:p>
          <a:endParaRPr lang="ru-RU"/>
        </a:p>
      </dgm:t>
    </dgm:pt>
    <dgm:pt modelId="{628AC388-2336-4345-8303-BA4647E525A4}" type="sibTrans" cxnId="{2F7219DB-FE93-4E3C-AA7E-223E11F047BA}">
      <dgm:prSet/>
      <dgm:spPr/>
      <dgm:t>
        <a:bodyPr/>
        <a:lstStyle/>
        <a:p>
          <a:endParaRPr lang="ru-RU"/>
        </a:p>
      </dgm:t>
    </dgm:pt>
    <dgm:pt modelId="{BD800C72-FD26-4296-81EA-CDECEAD4F6D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Непредвиденные расходы на период </a:t>
          </a:r>
          <a:r>
            <a:rPr lang="ru-RU" sz="1600" b="1" dirty="0" err="1" smtClean="0">
              <a:solidFill>
                <a:schemeClr val="bg1"/>
              </a:solidFill>
              <a:latin typeface="+mj-lt"/>
              <a:cs typeface="Times New Roman" pitchFamily="18" charset="0"/>
            </a:rPr>
            <a:t>послепусковых</a:t>
          </a:r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 гарантийных обязательств. </a:t>
          </a:r>
        </a:p>
        <a:p>
          <a:r>
            <a:rPr lang="ru-RU" sz="1600" i="1" dirty="0" smtClean="0"/>
            <a:t>60 месяцев от даты подписания акта КС-14</a:t>
          </a:r>
          <a:endParaRPr lang="ru-RU" sz="1600" b="1" i="1" dirty="0" smtClean="0">
            <a:solidFill>
              <a:schemeClr val="bg1"/>
            </a:solidFill>
            <a:latin typeface="+mj-lt"/>
            <a:cs typeface="Times New Roman" pitchFamily="18" charset="0"/>
          </a:endParaRPr>
        </a:p>
      </dgm:t>
    </dgm:pt>
    <dgm:pt modelId="{8452E3D2-86E8-4464-94A6-8A6A95B8AE14}" type="parTrans" cxnId="{E9ED832F-E1CD-49FE-BA08-DA4D2B483D93}">
      <dgm:prSet/>
      <dgm:spPr/>
      <dgm:t>
        <a:bodyPr/>
        <a:lstStyle/>
        <a:p>
          <a:endParaRPr lang="ru-RU"/>
        </a:p>
      </dgm:t>
    </dgm:pt>
    <dgm:pt modelId="{568943D0-54E8-416B-90A3-AA889825456E}" type="sibTrans" cxnId="{E9ED832F-E1CD-49FE-BA08-DA4D2B483D93}">
      <dgm:prSet/>
      <dgm:spPr/>
      <dgm:t>
        <a:bodyPr/>
        <a:lstStyle/>
        <a:p>
          <a:endParaRPr lang="ru-RU"/>
        </a:p>
      </dgm:t>
    </dgm:pt>
    <dgm:pt modelId="{CB1922FC-D3FD-4B01-84B9-B86BF7E30EEA}">
      <dgm:prSet phldrT="[Текст]" custT="1"/>
      <dgm:spPr/>
      <dgm:t>
        <a:bodyPr/>
        <a:lstStyle/>
        <a:p>
          <a:r>
            <a:rPr lang="ru-RU" sz="1600" b="1" dirty="0" smtClean="0">
              <a:latin typeface="+mj-lt"/>
              <a:cs typeface="Times New Roman" pitchFamily="18" charset="0"/>
            </a:rPr>
            <a:t>Гражданская ответственность перед третьими лицами .</a:t>
          </a:r>
        </a:p>
        <a:p>
          <a:r>
            <a:rPr lang="ru-RU" sz="1600" b="0" i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На период выполнения работ в соответствии с графиком выполнения работ плюс  срок по  </a:t>
          </a:r>
          <a:r>
            <a:rPr lang="ru-RU" sz="1600" b="0" i="1" dirty="0" err="1" smtClean="0">
              <a:solidFill>
                <a:schemeClr val="bg1"/>
              </a:solidFill>
              <a:latin typeface="+mj-lt"/>
              <a:cs typeface="Times New Roman" pitchFamily="18" charset="0"/>
            </a:rPr>
            <a:t>послепусковым</a:t>
          </a:r>
          <a:r>
            <a:rPr lang="ru-RU" sz="1600" b="0" i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  гарантийным обязательствам</a:t>
          </a:r>
        </a:p>
      </dgm:t>
    </dgm:pt>
    <dgm:pt modelId="{0C40E070-4ABA-45E0-A323-C0467C98BE4C}" type="sibTrans" cxnId="{81887992-F344-42FC-A0D1-78F6AED09CE5}">
      <dgm:prSet/>
      <dgm:spPr/>
      <dgm:t>
        <a:bodyPr/>
        <a:lstStyle/>
        <a:p>
          <a:endParaRPr lang="ru-RU"/>
        </a:p>
      </dgm:t>
    </dgm:pt>
    <dgm:pt modelId="{6EDA6A7F-480F-4DDB-A097-F0F55AEEBFE3}" type="parTrans" cxnId="{81887992-F344-42FC-A0D1-78F6AED09CE5}">
      <dgm:prSet/>
      <dgm:spPr/>
      <dgm:t>
        <a:bodyPr/>
        <a:lstStyle/>
        <a:p>
          <a:endParaRPr lang="ru-RU"/>
        </a:p>
      </dgm:t>
    </dgm:pt>
    <dgm:pt modelId="{1EB261BA-39B2-49F1-AC9A-54A10183FB0B}" type="pres">
      <dgm:prSet presAssocID="{4E4BF591-2ED2-49CA-807B-D9327CECD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3766B9-54D2-49AD-A9AC-77CEED411ABB}" type="pres">
      <dgm:prSet presAssocID="{4317D5A4-44DE-4480-8CD6-BAF9B541F46B}" presName="parentLin" presStyleCnt="0"/>
      <dgm:spPr/>
    </dgm:pt>
    <dgm:pt modelId="{E3B0EACE-FF1E-4ECF-A108-E72D1FA2DBBA}" type="pres">
      <dgm:prSet presAssocID="{4317D5A4-44DE-4480-8CD6-BAF9B541F46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A4D708B-9D13-4919-9950-E001473F2CF1}" type="pres">
      <dgm:prSet presAssocID="{4317D5A4-44DE-4480-8CD6-BAF9B541F46B}" presName="parentText" presStyleLbl="node1" presStyleIdx="0" presStyleCnt="3" custScaleX="104445" custScaleY="185563" custLinFactX="18884" custLinFactNeighborX="100000" custLinFactNeighborY="9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2C39B-FF5F-47E6-B6D2-5F4D8736C4D1}" type="pres">
      <dgm:prSet presAssocID="{4317D5A4-44DE-4480-8CD6-BAF9B541F46B}" presName="negativeSpace" presStyleCnt="0"/>
      <dgm:spPr/>
    </dgm:pt>
    <dgm:pt modelId="{F1EAD485-9782-45E8-82E8-6349F65E7B82}" type="pres">
      <dgm:prSet presAssocID="{4317D5A4-44DE-4480-8CD6-BAF9B541F46B}" presName="childText" presStyleLbl="conFgAcc1" presStyleIdx="0" presStyleCnt="3" custScaleX="78571" custLinFactNeighborX="19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82C4A-F246-4A62-A8FA-74709275811E}" type="pres">
      <dgm:prSet presAssocID="{628AC388-2336-4345-8303-BA4647E525A4}" presName="spaceBetweenRectangles" presStyleCnt="0"/>
      <dgm:spPr/>
    </dgm:pt>
    <dgm:pt modelId="{B8EF9906-82BB-42EE-AF7C-DA0555D62191}" type="pres">
      <dgm:prSet presAssocID="{CB1922FC-D3FD-4B01-84B9-B86BF7E30EEA}" presName="parentLin" presStyleCnt="0"/>
      <dgm:spPr/>
    </dgm:pt>
    <dgm:pt modelId="{A925DB3E-050A-44AF-B472-74DB768A7A97}" type="pres">
      <dgm:prSet presAssocID="{CB1922FC-D3FD-4B01-84B9-B86BF7E30EE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DD4E26A-763C-423D-9E9A-25897BAF7E2A}" type="pres">
      <dgm:prSet presAssocID="{CB1922FC-D3FD-4B01-84B9-B86BF7E30EEA}" presName="parentText" presStyleLbl="node1" presStyleIdx="1" presStyleCnt="3" custScaleX="104982" custScaleY="220915" custLinFactX="18734" custLinFactNeighborX="100000" custLinFactNeighborY="-18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27D3A-BAFC-48A9-A1C1-F89598ECB018}" type="pres">
      <dgm:prSet presAssocID="{CB1922FC-D3FD-4B01-84B9-B86BF7E30EEA}" presName="negativeSpace" presStyleCnt="0"/>
      <dgm:spPr/>
    </dgm:pt>
    <dgm:pt modelId="{6557E633-1188-46B1-B75E-7344A2448C19}" type="pres">
      <dgm:prSet presAssocID="{CB1922FC-D3FD-4B01-84B9-B86BF7E30EEA}" presName="childText" presStyleLbl="conFgAcc1" presStyleIdx="1" presStyleCnt="3" custScaleX="78571" custLinFactNeighborX="19643">
        <dgm:presLayoutVars>
          <dgm:bulletEnabled val="1"/>
        </dgm:presLayoutVars>
      </dgm:prSet>
      <dgm:spPr/>
    </dgm:pt>
    <dgm:pt modelId="{FFE71FA5-8972-4846-ACB9-E0D023215802}" type="pres">
      <dgm:prSet presAssocID="{0C40E070-4ABA-45E0-A323-C0467C98BE4C}" presName="spaceBetweenRectangles" presStyleCnt="0"/>
      <dgm:spPr/>
    </dgm:pt>
    <dgm:pt modelId="{5005B55B-8B05-468A-B77C-1D329A9F9D17}" type="pres">
      <dgm:prSet presAssocID="{BD800C72-FD26-4296-81EA-CDECEAD4F6DB}" presName="parentLin" presStyleCnt="0"/>
      <dgm:spPr/>
    </dgm:pt>
    <dgm:pt modelId="{05695B06-452B-4FBE-ADEF-CEF225DA8444}" type="pres">
      <dgm:prSet presAssocID="{BD800C72-FD26-4296-81EA-CDECEAD4F6D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98835B2-6B38-488F-A737-3D56D5832570}" type="pres">
      <dgm:prSet presAssocID="{BD800C72-FD26-4296-81EA-CDECEAD4F6DB}" presName="parentText" presStyleLbl="node1" presStyleIdx="2" presStyleCnt="3" custScaleY="242948" custLinFactX="19643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2358FC-40C7-44FC-9BE6-E811A827C506}" type="pres">
      <dgm:prSet presAssocID="{BD800C72-FD26-4296-81EA-CDECEAD4F6DB}" presName="negativeSpace" presStyleCnt="0"/>
      <dgm:spPr/>
    </dgm:pt>
    <dgm:pt modelId="{731F26EE-14AC-407E-9D75-8369F4889B55}" type="pres">
      <dgm:prSet presAssocID="{BD800C72-FD26-4296-81EA-CDECEAD4F6DB}" presName="childText" presStyleLbl="conFgAcc1" presStyleIdx="2" presStyleCnt="3" custScaleX="78572" custLinFactNeighborX="19643">
        <dgm:presLayoutVars>
          <dgm:bulletEnabled val="1"/>
        </dgm:presLayoutVars>
      </dgm:prSet>
      <dgm:spPr/>
    </dgm:pt>
  </dgm:ptLst>
  <dgm:cxnLst>
    <dgm:cxn modelId="{943C35A0-07B2-40FA-901E-1B5FF55EE929}" type="presOf" srcId="{BD800C72-FD26-4296-81EA-CDECEAD4F6DB}" destId="{C98835B2-6B38-488F-A737-3D56D5832570}" srcOrd="1" destOrd="0" presId="urn:microsoft.com/office/officeart/2005/8/layout/list1"/>
    <dgm:cxn modelId="{8905C3EC-B495-47C3-AEE4-DA9406E1F6C1}" type="presOf" srcId="{4317D5A4-44DE-4480-8CD6-BAF9B541F46B}" destId="{E3B0EACE-FF1E-4ECF-A108-E72D1FA2DBBA}" srcOrd="0" destOrd="0" presId="urn:microsoft.com/office/officeart/2005/8/layout/list1"/>
    <dgm:cxn modelId="{81887992-F344-42FC-A0D1-78F6AED09CE5}" srcId="{4E4BF591-2ED2-49CA-807B-D9327CECD57D}" destId="{CB1922FC-D3FD-4B01-84B9-B86BF7E30EEA}" srcOrd="1" destOrd="0" parTransId="{6EDA6A7F-480F-4DDB-A097-F0F55AEEBFE3}" sibTransId="{0C40E070-4ABA-45E0-A323-C0467C98BE4C}"/>
    <dgm:cxn modelId="{0F3D4B84-DC4F-4B12-9447-990BE84FADCB}" type="presOf" srcId="{4E4BF591-2ED2-49CA-807B-D9327CECD57D}" destId="{1EB261BA-39B2-49F1-AC9A-54A10183FB0B}" srcOrd="0" destOrd="0" presId="urn:microsoft.com/office/officeart/2005/8/layout/list1"/>
    <dgm:cxn modelId="{3EA372B3-8CDA-4024-B87D-3C6D2B2E713A}" type="presOf" srcId="{4317D5A4-44DE-4480-8CD6-BAF9B541F46B}" destId="{9A4D708B-9D13-4919-9950-E001473F2CF1}" srcOrd="1" destOrd="0" presId="urn:microsoft.com/office/officeart/2005/8/layout/list1"/>
    <dgm:cxn modelId="{E9ED832F-E1CD-49FE-BA08-DA4D2B483D93}" srcId="{4E4BF591-2ED2-49CA-807B-D9327CECD57D}" destId="{BD800C72-FD26-4296-81EA-CDECEAD4F6DB}" srcOrd="2" destOrd="0" parTransId="{8452E3D2-86E8-4464-94A6-8A6A95B8AE14}" sibTransId="{568943D0-54E8-416B-90A3-AA889825456E}"/>
    <dgm:cxn modelId="{2F7219DB-FE93-4E3C-AA7E-223E11F047BA}" srcId="{4E4BF591-2ED2-49CA-807B-D9327CECD57D}" destId="{4317D5A4-44DE-4480-8CD6-BAF9B541F46B}" srcOrd="0" destOrd="0" parTransId="{3AB1AB9F-E072-4401-8036-EF6728AE1664}" sibTransId="{628AC388-2336-4345-8303-BA4647E525A4}"/>
    <dgm:cxn modelId="{D2D2642E-FDBC-4DF8-9489-1C93BF126C8D}" type="presOf" srcId="{BD800C72-FD26-4296-81EA-CDECEAD4F6DB}" destId="{05695B06-452B-4FBE-ADEF-CEF225DA8444}" srcOrd="0" destOrd="0" presId="urn:microsoft.com/office/officeart/2005/8/layout/list1"/>
    <dgm:cxn modelId="{783594B5-91A2-4C8A-BF5E-8C0ED504CF1F}" type="presOf" srcId="{CB1922FC-D3FD-4B01-84B9-B86BF7E30EEA}" destId="{BDD4E26A-763C-423D-9E9A-25897BAF7E2A}" srcOrd="1" destOrd="0" presId="urn:microsoft.com/office/officeart/2005/8/layout/list1"/>
    <dgm:cxn modelId="{5E6AC954-7DE9-4342-9C2B-F15FE8DCA44F}" type="presOf" srcId="{CB1922FC-D3FD-4B01-84B9-B86BF7E30EEA}" destId="{A925DB3E-050A-44AF-B472-74DB768A7A97}" srcOrd="0" destOrd="0" presId="urn:microsoft.com/office/officeart/2005/8/layout/list1"/>
    <dgm:cxn modelId="{0989522F-F6EC-4FE8-87F9-56CBB744B477}" type="presParOf" srcId="{1EB261BA-39B2-49F1-AC9A-54A10183FB0B}" destId="{4A3766B9-54D2-49AD-A9AC-77CEED411ABB}" srcOrd="0" destOrd="0" presId="urn:microsoft.com/office/officeart/2005/8/layout/list1"/>
    <dgm:cxn modelId="{3C66F55B-7A83-4646-874C-CE6CCFFCD71B}" type="presParOf" srcId="{4A3766B9-54D2-49AD-A9AC-77CEED411ABB}" destId="{E3B0EACE-FF1E-4ECF-A108-E72D1FA2DBBA}" srcOrd="0" destOrd="0" presId="urn:microsoft.com/office/officeart/2005/8/layout/list1"/>
    <dgm:cxn modelId="{26FAB18D-EF02-4BBE-A72B-958BD87C19E6}" type="presParOf" srcId="{4A3766B9-54D2-49AD-A9AC-77CEED411ABB}" destId="{9A4D708B-9D13-4919-9950-E001473F2CF1}" srcOrd="1" destOrd="0" presId="urn:microsoft.com/office/officeart/2005/8/layout/list1"/>
    <dgm:cxn modelId="{162C0995-3590-4376-AAA4-473EAFED7E73}" type="presParOf" srcId="{1EB261BA-39B2-49F1-AC9A-54A10183FB0B}" destId="{FB42C39B-FF5F-47E6-B6D2-5F4D8736C4D1}" srcOrd="1" destOrd="0" presId="urn:microsoft.com/office/officeart/2005/8/layout/list1"/>
    <dgm:cxn modelId="{0F230E2C-4EEC-478E-B350-C35FE2237A56}" type="presParOf" srcId="{1EB261BA-39B2-49F1-AC9A-54A10183FB0B}" destId="{F1EAD485-9782-45E8-82E8-6349F65E7B82}" srcOrd="2" destOrd="0" presId="urn:microsoft.com/office/officeart/2005/8/layout/list1"/>
    <dgm:cxn modelId="{E8A28F71-36B4-4709-A26F-565307980371}" type="presParOf" srcId="{1EB261BA-39B2-49F1-AC9A-54A10183FB0B}" destId="{63882C4A-F246-4A62-A8FA-74709275811E}" srcOrd="3" destOrd="0" presId="urn:microsoft.com/office/officeart/2005/8/layout/list1"/>
    <dgm:cxn modelId="{5D54D81D-BF09-4EDA-ABAF-B24F2788F829}" type="presParOf" srcId="{1EB261BA-39B2-49F1-AC9A-54A10183FB0B}" destId="{B8EF9906-82BB-42EE-AF7C-DA0555D62191}" srcOrd="4" destOrd="0" presId="urn:microsoft.com/office/officeart/2005/8/layout/list1"/>
    <dgm:cxn modelId="{A4768375-2E2E-4E31-BD19-341FF1710E20}" type="presParOf" srcId="{B8EF9906-82BB-42EE-AF7C-DA0555D62191}" destId="{A925DB3E-050A-44AF-B472-74DB768A7A97}" srcOrd="0" destOrd="0" presId="urn:microsoft.com/office/officeart/2005/8/layout/list1"/>
    <dgm:cxn modelId="{8DED07A3-F714-443A-9E7B-30D9812DB625}" type="presParOf" srcId="{B8EF9906-82BB-42EE-AF7C-DA0555D62191}" destId="{BDD4E26A-763C-423D-9E9A-25897BAF7E2A}" srcOrd="1" destOrd="0" presId="urn:microsoft.com/office/officeart/2005/8/layout/list1"/>
    <dgm:cxn modelId="{73581DFD-25C1-40B6-B1B7-EE3F7162E801}" type="presParOf" srcId="{1EB261BA-39B2-49F1-AC9A-54A10183FB0B}" destId="{59727D3A-BAFC-48A9-A1C1-F89598ECB018}" srcOrd="5" destOrd="0" presId="urn:microsoft.com/office/officeart/2005/8/layout/list1"/>
    <dgm:cxn modelId="{386FA9AB-43F2-4CD9-99C9-1142CA5D2592}" type="presParOf" srcId="{1EB261BA-39B2-49F1-AC9A-54A10183FB0B}" destId="{6557E633-1188-46B1-B75E-7344A2448C19}" srcOrd="6" destOrd="0" presId="urn:microsoft.com/office/officeart/2005/8/layout/list1"/>
    <dgm:cxn modelId="{AC6F0955-5392-4716-9366-1AFD0349FBE9}" type="presParOf" srcId="{1EB261BA-39B2-49F1-AC9A-54A10183FB0B}" destId="{FFE71FA5-8972-4846-ACB9-E0D023215802}" srcOrd="7" destOrd="0" presId="urn:microsoft.com/office/officeart/2005/8/layout/list1"/>
    <dgm:cxn modelId="{02E1D9A2-22ED-41E6-B1EE-AAFE504A34CE}" type="presParOf" srcId="{1EB261BA-39B2-49F1-AC9A-54A10183FB0B}" destId="{5005B55B-8B05-468A-B77C-1D329A9F9D17}" srcOrd="8" destOrd="0" presId="urn:microsoft.com/office/officeart/2005/8/layout/list1"/>
    <dgm:cxn modelId="{A2FBD83D-3A54-474B-BB3E-32EF325AC660}" type="presParOf" srcId="{5005B55B-8B05-468A-B77C-1D329A9F9D17}" destId="{05695B06-452B-4FBE-ADEF-CEF225DA8444}" srcOrd="0" destOrd="0" presId="urn:microsoft.com/office/officeart/2005/8/layout/list1"/>
    <dgm:cxn modelId="{BCEB8EF9-E38D-4BC7-B2D2-27A5597827A4}" type="presParOf" srcId="{5005B55B-8B05-468A-B77C-1D329A9F9D17}" destId="{C98835B2-6B38-488F-A737-3D56D5832570}" srcOrd="1" destOrd="0" presId="urn:microsoft.com/office/officeart/2005/8/layout/list1"/>
    <dgm:cxn modelId="{20DD62C9-EE22-4BA9-9BF8-1A960CA0AFC9}" type="presParOf" srcId="{1EB261BA-39B2-49F1-AC9A-54A10183FB0B}" destId="{BD2358FC-40C7-44FC-9BE6-E811A827C506}" srcOrd="9" destOrd="0" presId="urn:microsoft.com/office/officeart/2005/8/layout/list1"/>
    <dgm:cxn modelId="{5D57CE9C-7AAF-4996-B1A3-8354448542BF}" type="presParOf" srcId="{1EB261BA-39B2-49F1-AC9A-54A10183FB0B}" destId="{731F26EE-14AC-407E-9D75-8369F4889B5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4BF591-2ED2-49CA-807B-D9327CECD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17D5A4-44DE-4480-8CD6-BAF9B541F46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Объект строительных и/или монтажных </a:t>
          </a:r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работ:</a:t>
          </a:r>
        </a:p>
        <a:p>
          <a:r>
            <a:rPr lang="ru-RU" sz="1600" b="0" i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На период выполнения работ в соответствии с графиком выполнения работ</a:t>
          </a:r>
          <a:endParaRPr lang="ru-RU" sz="1600" b="0" i="1" dirty="0" smtClean="0">
            <a:solidFill>
              <a:schemeClr val="bg1"/>
            </a:solidFill>
            <a:latin typeface="+mj-lt"/>
            <a:cs typeface="Times New Roman" pitchFamily="18" charset="0"/>
          </a:endParaRPr>
        </a:p>
      </dgm:t>
    </dgm:pt>
    <dgm:pt modelId="{3AB1AB9F-E072-4401-8036-EF6728AE1664}" type="parTrans" cxnId="{2F7219DB-FE93-4E3C-AA7E-223E11F047BA}">
      <dgm:prSet/>
      <dgm:spPr/>
      <dgm:t>
        <a:bodyPr/>
        <a:lstStyle/>
        <a:p>
          <a:endParaRPr lang="ru-RU"/>
        </a:p>
      </dgm:t>
    </dgm:pt>
    <dgm:pt modelId="{628AC388-2336-4345-8303-BA4647E525A4}" type="sibTrans" cxnId="{2F7219DB-FE93-4E3C-AA7E-223E11F047BA}">
      <dgm:prSet/>
      <dgm:spPr/>
      <dgm:t>
        <a:bodyPr/>
        <a:lstStyle/>
        <a:p>
          <a:endParaRPr lang="ru-RU"/>
        </a:p>
      </dgm:t>
    </dgm:pt>
    <dgm:pt modelId="{BD800C72-FD26-4296-81EA-CDECEAD4F6D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Непредвиденные расходы на период </a:t>
          </a:r>
          <a:r>
            <a:rPr lang="ru-RU" sz="1600" b="1" dirty="0" err="1" smtClean="0">
              <a:solidFill>
                <a:schemeClr val="bg1"/>
              </a:solidFill>
              <a:latin typeface="+mj-lt"/>
              <a:cs typeface="Times New Roman" pitchFamily="18" charset="0"/>
            </a:rPr>
            <a:t>послепусковых</a:t>
          </a:r>
          <a:r>
            <a:rPr lang="ru-RU" sz="1600" b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 гарантийных обязательств:</a:t>
          </a:r>
        </a:p>
        <a:p>
          <a:r>
            <a:rPr lang="ru-RU" sz="1600" i="1" dirty="0" smtClean="0"/>
            <a:t>60 месяцев от даты подписания акта КС-14</a:t>
          </a:r>
          <a:endParaRPr lang="ru-RU" sz="1600" b="1" i="1" dirty="0" smtClean="0">
            <a:solidFill>
              <a:schemeClr val="bg1"/>
            </a:solidFill>
            <a:latin typeface="+mj-lt"/>
            <a:cs typeface="Times New Roman" pitchFamily="18" charset="0"/>
          </a:endParaRPr>
        </a:p>
      </dgm:t>
    </dgm:pt>
    <dgm:pt modelId="{8452E3D2-86E8-4464-94A6-8A6A95B8AE14}" type="parTrans" cxnId="{E9ED832F-E1CD-49FE-BA08-DA4D2B483D93}">
      <dgm:prSet/>
      <dgm:spPr/>
      <dgm:t>
        <a:bodyPr/>
        <a:lstStyle/>
        <a:p>
          <a:endParaRPr lang="ru-RU"/>
        </a:p>
      </dgm:t>
    </dgm:pt>
    <dgm:pt modelId="{568943D0-54E8-416B-90A3-AA889825456E}" type="sibTrans" cxnId="{E9ED832F-E1CD-49FE-BA08-DA4D2B483D93}">
      <dgm:prSet/>
      <dgm:spPr/>
      <dgm:t>
        <a:bodyPr/>
        <a:lstStyle/>
        <a:p>
          <a:endParaRPr lang="ru-RU"/>
        </a:p>
      </dgm:t>
    </dgm:pt>
    <dgm:pt modelId="{CB1922FC-D3FD-4B01-84B9-B86BF7E30EEA}">
      <dgm:prSet phldrT="[Текст]" custT="1"/>
      <dgm:spPr/>
      <dgm:t>
        <a:bodyPr/>
        <a:lstStyle/>
        <a:p>
          <a:r>
            <a:rPr lang="ru-RU" sz="1600" b="1" dirty="0" smtClean="0">
              <a:latin typeface="+mj-lt"/>
              <a:cs typeface="Times New Roman" pitchFamily="18" charset="0"/>
            </a:rPr>
            <a:t>Гражданская ответственность перед третьими лицами :</a:t>
          </a:r>
        </a:p>
        <a:p>
          <a:r>
            <a:rPr lang="ru-RU" sz="1600" b="0" i="1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На период выполнения работ в соответствии с графиком выполнения работ.</a:t>
          </a:r>
        </a:p>
      </dgm:t>
    </dgm:pt>
    <dgm:pt modelId="{0C40E070-4ABA-45E0-A323-C0467C98BE4C}" type="sibTrans" cxnId="{81887992-F344-42FC-A0D1-78F6AED09CE5}">
      <dgm:prSet/>
      <dgm:spPr/>
      <dgm:t>
        <a:bodyPr/>
        <a:lstStyle/>
        <a:p>
          <a:endParaRPr lang="ru-RU"/>
        </a:p>
      </dgm:t>
    </dgm:pt>
    <dgm:pt modelId="{6EDA6A7F-480F-4DDB-A097-F0F55AEEBFE3}" type="parTrans" cxnId="{81887992-F344-42FC-A0D1-78F6AED09CE5}">
      <dgm:prSet/>
      <dgm:spPr/>
      <dgm:t>
        <a:bodyPr/>
        <a:lstStyle/>
        <a:p>
          <a:endParaRPr lang="ru-RU"/>
        </a:p>
      </dgm:t>
    </dgm:pt>
    <dgm:pt modelId="{1EB261BA-39B2-49F1-AC9A-54A10183FB0B}" type="pres">
      <dgm:prSet presAssocID="{4E4BF591-2ED2-49CA-807B-D9327CECD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3766B9-54D2-49AD-A9AC-77CEED411ABB}" type="pres">
      <dgm:prSet presAssocID="{4317D5A4-44DE-4480-8CD6-BAF9B541F46B}" presName="parentLin" presStyleCnt="0"/>
      <dgm:spPr/>
    </dgm:pt>
    <dgm:pt modelId="{E3B0EACE-FF1E-4ECF-A108-E72D1FA2DBBA}" type="pres">
      <dgm:prSet presAssocID="{4317D5A4-44DE-4480-8CD6-BAF9B541F46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A4D708B-9D13-4919-9950-E001473F2CF1}" type="pres">
      <dgm:prSet presAssocID="{4317D5A4-44DE-4480-8CD6-BAF9B541F46B}" presName="parentText" presStyleLbl="node1" presStyleIdx="0" presStyleCnt="3" custScaleX="104445" custScaleY="185563" custLinFactX="18884" custLinFactNeighborX="100000" custLinFactNeighborY="9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2C39B-FF5F-47E6-B6D2-5F4D8736C4D1}" type="pres">
      <dgm:prSet presAssocID="{4317D5A4-44DE-4480-8CD6-BAF9B541F46B}" presName="negativeSpace" presStyleCnt="0"/>
      <dgm:spPr/>
    </dgm:pt>
    <dgm:pt modelId="{F1EAD485-9782-45E8-82E8-6349F65E7B82}" type="pres">
      <dgm:prSet presAssocID="{4317D5A4-44DE-4480-8CD6-BAF9B541F46B}" presName="childText" presStyleLbl="conFgAcc1" presStyleIdx="0" presStyleCnt="3" custScaleX="78571" custLinFactNeighborX="19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82C4A-F246-4A62-A8FA-74709275811E}" type="pres">
      <dgm:prSet presAssocID="{628AC388-2336-4345-8303-BA4647E525A4}" presName="spaceBetweenRectangles" presStyleCnt="0"/>
      <dgm:spPr/>
    </dgm:pt>
    <dgm:pt modelId="{B8EF9906-82BB-42EE-AF7C-DA0555D62191}" type="pres">
      <dgm:prSet presAssocID="{CB1922FC-D3FD-4B01-84B9-B86BF7E30EEA}" presName="parentLin" presStyleCnt="0"/>
      <dgm:spPr/>
    </dgm:pt>
    <dgm:pt modelId="{A925DB3E-050A-44AF-B472-74DB768A7A97}" type="pres">
      <dgm:prSet presAssocID="{CB1922FC-D3FD-4B01-84B9-B86BF7E30EE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DD4E26A-763C-423D-9E9A-25897BAF7E2A}" type="pres">
      <dgm:prSet presAssocID="{CB1922FC-D3FD-4B01-84B9-B86BF7E30EEA}" presName="parentText" presStyleLbl="node1" presStyleIdx="1" presStyleCnt="3" custScaleX="104982" custScaleY="220915" custLinFactX="18734" custLinFactNeighborX="100000" custLinFactNeighborY="-18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27D3A-BAFC-48A9-A1C1-F89598ECB018}" type="pres">
      <dgm:prSet presAssocID="{CB1922FC-D3FD-4B01-84B9-B86BF7E30EEA}" presName="negativeSpace" presStyleCnt="0"/>
      <dgm:spPr/>
    </dgm:pt>
    <dgm:pt modelId="{6557E633-1188-46B1-B75E-7344A2448C19}" type="pres">
      <dgm:prSet presAssocID="{CB1922FC-D3FD-4B01-84B9-B86BF7E30EEA}" presName="childText" presStyleLbl="conFgAcc1" presStyleIdx="1" presStyleCnt="3" custScaleX="78571" custLinFactNeighborX="19643">
        <dgm:presLayoutVars>
          <dgm:bulletEnabled val="1"/>
        </dgm:presLayoutVars>
      </dgm:prSet>
      <dgm:spPr/>
    </dgm:pt>
    <dgm:pt modelId="{FFE71FA5-8972-4846-ACB9-E0D023215802}" type="pres">
      <dgm:prSet presAssocID="{0C40E070-4ABA-45E0-A323-C0467C98BE4C}" presName="spaceBetweenRectangles" presStyleCnt="0"/>
      <dgm:spPr/>
    </dgm:pt>
    <dgm:pt modelId="{5005B55B-8B05-468A-B77C-1D329A9F9D17}" type="pres">
      <dgm:prSet presAssocID="{BD800C72-FD26-4296-81EA-CDECEAD4F6DB}" presName="parentLin" presStyleCnt="0"/>
      <dgm:spPr/>
    </dgm:pt>
    <dgm:pt modelId="{05695B06-452B-4FBE-ADEF-CEF225DA8444}" type="pres">
      <dgm:prSet presAssocID="{BD800C72-FD26-4296-81EA-CDECEAD4F6D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98835B2-6B38-488F-A737-3D56D5832570}" type="pres">
      <dgm:prSet presAssocID="{BD800C72-FD26-4296-81EA-CDECEAD4F6DB}" presName="parentText" presStyleLbl="node1" presStyleIdx="2" presStyleCnt="3" custScaleX="104751" custScaleY="242948" custLinFactX="19643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2358FC-40C7-44FC-9BE6-E811A827C506}" type="pres">
      <dgm:prSet presAssocID="{BD800C72-FD26-4296-81EA-CDECEAD4F6DB}" presName="negativeSpace" presStyleCnt="0"/>
      <dgm:spPr/>
    </dgm:pt>
    <dgm:pt modelId="{731F26EE-14AC-407E-9D75-8369F4889B55}" type="pres">
      <dgm:prSet presAssocID="{BD800C72-FD26-4296-81EA-CDECEAD4F6DB}" presName="childText" presStyleLbl="conFgAcc1" presStyleIdx="2" presStyleCnt="3" custScaleX="78572" custLinFactNeighborX="19643">
        <dgm:presLayoutVars>
          <dgm:bulletEnabled val="1"/>
        </dgm:presLayoutVars>
      </dgm:prSet>
      <dgm:spPr/>
    </dgm:pt>
  </dgm:ptLst>
  <dgm:cxnLst>
    <dgm:cxn modelId="{35CB4E71-E3D6-4F35-86F1-FDF8CC0F6BE3}" type="presOf" srcId="{BD800C72-FD26-4296-81EA-CDECEAD4F6DB}" destId="{05695B06-452B-4FBE-ADEF-CEF225DA8444}" srcOrd="0" destOrd="0" presId="urn:microsoft.com/office/officeart/2005/8/layout/list1"/>
    <dgm:cxn modelId="{4A9FC4E0-8FCD-4016-8E24-3FFC346F1D7C}" type="presOf" srcId="{4E4BF591-2ED2-49CA-807B-D9327CECD57D}" destId="{1EB261BA-39B2-49F1-AC9A-54A10183FB0B}" srcOrd="0" destOrd="0" presId="urn:microsoft.com/office/officeart/2005/8/layout/list1"/>
    <dgm:cxn modelId="{B8539CFE-DA34-44FF-95C0-F353AF993DA7}" type="presOf" srcId="{4317D5A4-44DE-4480-8CD6-BAF9B541F46B}" destId="{E3B0EACE-FF1E-4ECF-A108-E72D1FA2DBBA}" srcOrd="0" destOrd="0" presId="urn:microsoft.com/office/officeart/2005/8/layout/list1"/>
    <dgm:cxn modelId="{9CC628C9-595F-4EB5-877D-DDB1F88B6739}" type="presOf" srcId="{4317D5A4-44DE-4480-8CD6-BAF9B541F46B}" destId="{9A4D708B-9D13-4919-9950-E001473F2CF1}" srcOrd="1" destOrd="0" presId="urn:microsoft.com/office/officeart/2005/8/layout/list1"/>
    <dgm:cxn modelId="{AA368B68-FB81-4A59-B6C1-2AE7C77B3A67}" type="presOf" srcId="{BD800C72-FD26-4296-81EA-CDECEAD4F6DB}" destId="{C98835B2-6B38-488F-A737-3D56D5832570}" srcOrd="1" destOrd="0" presId="urn:microsoft.com/office/officeart/2005/8/layout/list1"/>
    <dgm:cxn modelId="{81887992-F344-42FC-A0D1-78F6AED09CE5}" srcId="{4E4BF591-2ED2-49CA-807B-D9327CECD57D}" destId="{CB1922FC-D3FD-4B01-84B9-B86BF7E30EEA}" srcOrd="1" destOrd="0" parTransId="{6EDA6A7F-480F-4DDB-A097-F0F55AEEBFE3}" sibTransId="{0C40E070-4ABA-45E0-A323-C0467C98BE4C}"/>
    <dgm:cxn modelId="{05E3F49B-E182-4E54-93FE-A5D60BE2FEEA}" type="presOf" srcId="{CB1922FC-D3FD-4B01-84B9-B86BF7E30EEA}" destId="{A925DB3E-050A-44AF-B472-74DB768A7A97}" srcOrd="0" destOrd="0" presId="urn:microsoft.com/office/officeart/2005/8/layout/list1"/>
    <dgm:cxn modelId="{E9ED832F-E1CD-49FE-BA08-DA4D2B483D93}" srcId="{4E4BF591-2ED2-49CA-807B-D9327CECD57D}" destId="{BD800C72-FD26-4296-81EA-CDECEAD4F6DB}" srcOrd="2" destOrd="0" parTransId="{8452E3D2-86E8-4464-94A6-8A6A95B8AE14}" sibTransId="{568943D0-54E8-416B-90A3-AA889825456E}"/>
    <dgm:cxn modelId="{79C2F670-4FDA-4152-AF65-B69D2EFD9E5F}" type="presOf" srcId="{CB1922FC-D3FD-4B01-84B9-B86BF7E30EEA}" destId="{BDD4E26A-763C-423D-9E9A-25897BAF7E2A}" srcOrd="1" destOrd="0" presId="urn:microsoft.com/office/officeart/2005/8/layout/list1"/>
    <dgm:cxn modelId="{2F7219DB-FE93-4E3C-AA7E-223E11F047BA}" srcId="{4E4BF591-2ED2-49CA-807B-D9327CECD57D}" destId="{4317D5A4-44DE-4480-8CD6-BAF9B541F46B}" srcOrd="0" destOrd="0" parTransId="{3AB1AB9F-E072-4401-8036-EF6728AE1664}" sibTransId="{628AC388-2336-4345-8303-BA4647E525A4}"/>
    <dgm:cxn modelId="{5BFE9531-FCE7-41C8-9545-FECEEE984679}" type="presParOf" srcId="{1EB261BA-39B2-49F1-AC9A-54A10183FB0B}" destId="{4A3766B9-54D2-49AD-A9AC-77CEED411ABB}" srcOrd="0" destOrd="0" presId="urn:microsoft.com/office/officeart/2005/8/layout/list1"/>
    <dgm:cxn modelId="{D0DC2D9A-ABD6-4BA0-893F-5A5F34F78487}" type="presParOf" srcId="{4A3766B9-54D2-49AD-A9AC-77CEED411ABB}" destId="{E3B0EACE-FF1E-4ECF-A108-E72D1FA2DBBA}" srcOrd="0" destOrd="0" presId="urn:microsoft.com/office/officeart/2005/8/layout/list1"/>
    <dgm:cxn modelId="{82EB0DDB-4183-490B-A475-F768AEA95817}" type="presParOf" srcId="{4A3766B9-54D2-49AD-A9AC-77CEED411ABB}" destId="{9A4D708B-9D13-4919-9950-E001473F2CF1}" srcOrd="1" destOrd="0" presId="urn:microsoft.com/office/officeart/2005/8/layout/list1"/>
    <dgm:cxn modelId="{B1684BE6-B658-4CC8-BB07-16066D833561}" type="presParOf" srcId="{1EB261BA-39B2-49F1-AC9A-54A10183FB0B}" destId="{FB42C39B-FF5F-47E6-B6D2-5F4D8736C4D1}" srcOrd="1" destOrd="0" presId="urn:microsoft.com/office/officeart/2005/8/layout/list1"/>
    <dgm:cxn modelId="{A8CCE230-5400-417F-A2EE-C80CD927C584}" type="presParOf" srcId="{1EB261BA-39B2-49F1-AC9A-54A10183FB0B}" destId="{F1EAD485-9782-45E8-82E8-6349F65E7B82}" srcOrd="2" destOrd="0" presId="urn:microsoft.com/office/officeart/2005/8/layout/list1"/>
    <dgm:cxn modelId="{9D83936C-FE4A-4A6A-8C1D-E195F8E03945}" type="presParOf" srcId="{1EB261BA-39B2-49F1-AC9A-54A10183FB0B}" destId="{63882C4A-F246-4A62-A8FA-74709275811E}" srcOrd="3" destOrd="0" presId="urn:microsoft.com/office/officeart/2005/8/layout/list1"/>
    <dgm:cxn modelId="{0067BEB1-8251-429C-AF17-2CED55D8F731}" type="presParOf" srcId="{1EB261BA-39B2-49F1-AC9A-54A10183FB0B}" destId="{B8EF9906-82BB-42EE-AF7C-DA0555D62191}" srcOrd="4" destOrd="0" presId="urn:microsoft.com/office/officeart/2005/8/layout/list1"/>
    <dgm:cxn modelId="{F8FD4804-4B45-424B-A2B5-2C8ABEA2FDB7}" type="presParOf" srcId="{B8EF9906-82BB-42EE-AF7C-DA0555D62191}" destId="{A925DB3E-050A-44AF-B472-74DB768A7A97}" srcOrd="0" destOrd="0" presId="urn:microsoft.com/office/officeart/2005/8/layout/list1"/>
    <dgm:cxn modelId="{27D1666C-CF9A-4FD5-BDC5-BCDAE3612EA1}" type="presParOf" srcId="{B8EF9906-82BB-42EE-AF7C-DA0555D62191}" destId="{BDD4E26A-763C-423D-9E9A-25897BAF7E2A}" srcOrd="1" destOrd="0" presId="urn:microsoft.com/office/officeart/2005/8/layout/list1"/>
    <dgm:cxn modelId="{A7F04ABF-6159-4FCD-ADBA-ACD780EC8A99}" type="presParOf" srcId="{1EB261BA-39B2-49F1-AC9A-54A10183FB0B}" destId="{59727D3A-BAFC-48A9-A1C1-F89598ECB018}" srcOrd="5" destOrd="0" presId="urn:microsoft.com/office/officeart/2005/8/layout/list1"/>
    <dgm:cxn modelId="{BED11A93-8AAD-41EA-8D84-B4706163CFBF}" type="presParOf" srcId="{1EB261BA-39B2-49F1-AC9A-54A10183FB0B}" destId="{6557E633-1188-46B1-B75E-7344A2448C19}" srcOrd="6" destOrd="0" presId="urn:microsoft.com/office/officeart/2005/8/layout/list1"/>
    <dgm:cxn modelId="{74148133-DF87-4BB1-84CB-0A76D1F85050}" type="presParOf" srcId="{1EB261BA-39B2-49F1-AC9A-54A10183FB0B}" destId="{FFE71FA5-8972-4846-ACB9-E0D023215802}" srcOrd="7" destOrd="0" presId="urn:microsoft.com/office/officeart/2005/8/layout/list1"/>
    <dgm:cxn modelId="{48E68726-3874-47AE-B6E7-317C1B454DB3}" type="presParOf" srcId="{1EB261BA-39B2-49F1-AC9A-54A10183FB0B}" destId="{5005B55B-8B05-468A-B77C-1D329A9F9D17}" srcOrd="8" destOrd="0" presId="urn:microsoft.com/office/officeart/2005/8/layout/list1"/>
    <dgm:cxn modelId="{D1C0C6E0-43AF-433E-8DCB-4BAA16F346AF}" type="presParOf" srcId="{5005B55B-8B05-468A-B77C-1D329A9F9D17}" destId="{05695B06-452B-4FBE-ADEF-CEF225DA8444}" srcOrd="0" destOrd="0" presId="urn:microsoft.com/office/officeart/2005/8/layout/list1"/>
    <dgm:cxn modelId="{E8B49A4F-5981-402B-B20C-2423C349EFFC}" type="presParOf" srcId="{5005B55B-8B05-468A-B77C-1D329A9F9D17}" destId="{C98835B2-6B38-488F-A737-3D56D5832570}" srcOrd="1" destOrd="0" presId="urn:microsoft.com/office/officeart/2005/8/layout/list1"/>
    <dgm:cxn modelId="{34BA5505-1CE2-4375-B4B4-FEB9844CC54D}" type="presParOf" srcId="{1EB261BA-39B2-49F1-AC9A-54A10183FB0B}" destId="{BD2358FC-40C7-44FC-9BE6-E811A827C506}" srcOrd="9" destOrd="0" presId="urn:microsoft.com/office/officeart/2005/8/layout/list1"/>
    <dgm:cxn modelId="{72F7F065-D0B3-459C-B9CA-857F613AB046}" type="presParOf" srcId="{1EB261BA-39B2-49F1-AC9A-54A10183FB0B}" destId="{731F26EE-14AC-407E-9D75-8369F4889B5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5B39B-7A09-48B0-A433-A27E4F5C29F2}">
      <dsp:nvSpPr>
        <dsp:cNvPr id="0" name=""/>
        <dsp:cNvSpPr/>
      </dsp:nvSpPr>
      <dsp:spPr>
        <a:xfrm>
          <a:off x="556261" y="0"/>
          <a:ext cx="6304300" cy="49123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9C058D-3E5D-4863-A9BC-AD21A6A99E6E}">
      <dsp:nvSpPr>
        <dsp:cNvPr id="0" name=""/>
        <dsp:cNvSpPr/>
      </dsp:nvSpPr>
      <dsp:spPr>
        <a:xfrm>
          <a:off x="205705" y="1485328"/>
          <a:ext cx="2225047" cy="1964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Гражданский кодекс РФ. Статья 741, 742 (части 1)</a:t>
          </a:r>
          <a:endParaRPr lang="ru-RU" sz="1900" kern="1200" dirty="0"/>
        </a:p>
      </dsp:txBody>
      <dsp:txXfrm>
        <a:off x="301625" y="1581248"/>
        <a:ext cx="2033207" cy="1773088"/>
      </dsp:txXfrm>
    </dsp:sp>
    <dsp:sp modelId="{8CDA6B9E-1E05-4DC0-9663-01B1E546A9C0}">
      <dsp:nvSpPr>
        <dsp:cNvPr id="0" name=""/>
        <dsp:cNvSpPr/>
      </dsp:nvSpPr>
      <dsp:spPr>
        <a:xfrm>
          <a:off x="2595888" y="1473696"/>
          <a:ext cx="2225047" cy="1964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Минстрой. Приказ от 16.06.2014 г.</a:t>
          </a:r>
          <a:endParaRPr lang="ru-RU" sz="1900" kern="1200" dirty="0"/>
        </a:p>
      </dsp:txBody>
      <dsp:txXfrm>
        <a:off x="2691808" y="1569616"/>
        <a:ext cx="2033207" cy="1773088"/>
      </dsp:txXfrm>
    </dsp:sp>
    <dsp:sp modelId="{CC2A22F7-2F54-42B4-8EB7-6C9D98A74A73}">
      <dsp:nvSpPr>
        <dsp:cNvPr id="0" name=""/>
        <dsp:cNvSpPr/>
      </dsp:nvSpPr>
      <dsp:spPr>
        <a:xfrm>
          <a:off x="5003770" y="1485328"/>
          <a:ext cx="2225047" cy="1964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Всероссийский Союз Страховщиков. Письмо в Минстрой от 29.11.2016 г.</a:t>
          </a:r>
          <a:endParaRPr lang="ru-RU" sz="1900" kern="1200" dirty="0"/>
        </a:p>
      </dsp:txBody>
      <dsp:txXfrm>
        <a:off x="5099690" y="1581248"/>
        <a:ext cx="2033207" cy="17730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AD485-9782-45E8-82E8-6349F65E7B82}">
      <dsp:nvSpPr>
        <dsp:cNvPr id="0" name=""/>
        <dsp:cNvSpPr/>
      </dsp:nvSpPr>
      <dsp:spPr>
        <a:xfrm>
          <a:off x="1541753" y="1579607"/>
          <a:ext cx="6166937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D708B-9D13-4919-9950-E001473F2CF1}">
      <dsp:nvSpPr>
        <dsp:cNvPr id="0" name=""/>
        <dsp:cNvSpPr/>
      </dsp:nvSpPr>
      <dsp:spPr>
        <a:xfrm>
          <a:off x="1862294" y="105505"/>
          <a:ext cx="5808405" cy="16659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Объект строительных и/или монтажных </a:t>
          </a: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работ.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>
              <a:solidFill>
                <a:schemeClr val="bg1"/>
              </a:solidFill>
              <a:latin typeface="+mn-lt"/>
            </a:rPr>
            <a:t>Имущественные интересы Страхователя, связанные с риском утраты, гибели и/или повреждения Объекта ,в отношении которого производятся работы по капитальному ремонту в результате любых случайных непредвиденных событий на строительной площадке, не исключенных правилами и договором страхования (с ответственностью за “все риски”), включая ошибки проектирования, дефекты изготовления и материалов</a:t>
          </a:r>
        </a:p>
      </dsp:txBody>
      <dsp:txXfrm>
        <a:off x="1943621" y="186832"/>
        <a:ext cx="5645751" cy="1503328"/>
      </dsp:txXfrm>
    </dsp:sp>
    <dsp:sp modelId="{6557E633-1188-46B1-B75E-7344A2448C19}">
      <dsp:nvSpPr>
        <dsp:cNvPr id="0" name=""/>
        <dsp:cNvSpPr/>
      </dsp:nvSpPr>
      <dsp:spPr>
        <a:xfrm>
          <a:off x="1541753" y="2633311"/>
          <a:ext cx="6166937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4E26A-763C-423D-9E9A-25897BAF7E2A}">
      <dsp:nvSpPr>
        <dsp:cNvPr id="0" name=""/>
        <dsp:cNvSpPr/>
      </dsp:nvSpPr>
      <dsp:spPr>
        <a:xfrm>
          <a:off x="1944220" y="2016225"/>
          <a:ext cx="5725406" cy="847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j-lt"/>
              <a:cs typeface="Times New Roman" pitchFamily="18" charset="0"/>
            </a:rPr>
            <a:t>Гражданская ответственность перед третьими лицами 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>
              <a:solidFill>
                <a:schemeClr val="bg1"/>
              </a:solidFill>
              <a:latin typeface="+mn-lt"/>
            </a:rPr>
            <a:t>Возникновение обязанности Страхователя возместить вред, причиненный жизни, здоровью, имуществу третьих лиц</a:t>
          </a:r>
          <a:endParaRPr lang="ru-RU" sz="1200" i="1" kern="1200" dirty="0">
            <a:solidFill>
              <a:schemeClr val="bg1"/>
            </a:solidFill>
            <a:latin typeface="+mn-lt"/>
          </a:endParaRPr>
        </a:p>
      </dsp:txBody>
      <dsp:txXfrm>
        <a:off x="1985605" y="2057610"/>
        <a:ext cx="5642636" cy="765013"/>
      </dsp:txXfrm>
    </dsp:sp>
    <dsp:sp modelId="{731F26EE-14AC-407E-9D75-8369F4889B55}">
      <dsp:nvSpPr>
        <dsp:cNvPr id="0" name=""/>
        <dsp:cNvSpPr/>
      </dsp:nvSpPr>
      <dsp:spPr>
        <a:xfrm>
          <a:off x="1541753" y="4535446"/>
          <a:ext cx="616701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835B2-6B38-488F-A737-3D56D5832570}">
      <dsp:nvSpPr>
        <dsp:cNvPr id="0" name=""/>
        <dsp:cNvSpPr/>
      </dsp:nvSpPr>
      <dsp:spPr>
        <a:xfrm>
          <a:off x="1944242" y="3024334"/>
          <a:ext cx="5776844" cy="1696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Непредвиденные расходы на период </a:t>
          </a:r>
          <a:r>
            <a:rPr lang="ru-RU" sz="1600" b="1" kern="1200" dirty="0" err="1" smtClean="0">
              <a:solidFill>
                <a:schemeClr val="bg1"/>
              </a:solidFill>
              <a:latin typeface="+mj-lt"/>
              <a:cs typeface="Times New Roman" pitchFamily="18" charset="0"/>
            </a:rPr>
            <a:t>послепусковых</a:t>
          </a: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 гарантийных обязательств.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>
              <a:solidFill>
                <a:schemeClr val="bg1"/>
              </a:solidFill>
              <a:latin typeface="+mn-lt"/>
            </a:rPr>
            <a:t>Возникновение непредвиденных расходов в период </a:t>
          </a:r>
          <a:r>
            <a:rPr lang="ru-RU" sz="1200" i="1" kern="1200" dirty="0" err="1" smtClean="0">
              <a:solidFill>
                <a:schemeClr val="bg1"/>
              </a:solidFill>
              <a:latin typeface="+mn-lt"/>
            </a:rPr>
            <a:t>послепусковых</a:t>
          </a:r>
          <a:r>
            <a:rPr lang="ru-RU" sz="1200" i="1" kern="1200" dirty="0" smtClean="0">
              <a:solidFill>
                <a:schemeClr val="bg1"/>
              </a:solidFill>
              <a:latin typeface="+mn-lt"/>
            </a:rPr>
            <a:t> гарантийных обязательств в результате гибели или повреждения построенных (смонтированных) объектов вследствие ошибок, допущенных при выполнении строительно-монтажных работ и/или технического обслуживания</a:t>
          </a:r>
          <a:endParaRPr lang="ru-RU" sz="1200" i="1" kern="1200" dirty="0">
            <a:solidFill>
              <a:schemeClr val="bg1"/>
            </a:solidFill>
            <a:latin typeface="+mn-lt"/>
          </a:endParaRPr>
        </a:p>
      </dsp:txBody>
      <dsp:txXfrm>
        <a:off x="2027044" y="3107136"/>
        <a:ext cx="5611240" cy="15306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AD485-9782-45E8-82E8-6349F65E7B82}">
      <dsp:nvSpPr>
        <dsp:cNvPr id="0" name=""/>
        <dsp:cNvSpPr/>
      </dsp:nvSpPr>
      <dsp:spPr>
        <a:xfrm>
          <a:off x="1541753" y="688506"/>
          <a:ext cx="616693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D708B-9D13-4919-9950-E001473F2CF1}">
      <dsp:nvSpPr>
        <dsp:cNvPr id="0" name=""/>
        <dsp:cNvSpPr/>
      </dsp:nvSpPr>
      <dsp:spPr>
        <a:xfrm>
          <a:off x="1864114" y="104813"/>
          <a:ext cx="5653872" cy="8788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Объект строительных и/или монтажных </a:t>
          </a: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работ: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Подрядчик</a:t>
          </a: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 </a:t>
          </a:r>
        </a:p>
      </dsp:txBody>
      <dsp:txXfrm>
        <a:off x="1907018" y="147717"/>
        <a:ext cx="5568064" cy="793085"/>
      </dsp:txXfrm>
    </dsp:sp>
    <dsp:sp modelId="{6557E633-1188-46B1-B75E-7344A2448C19}">
      <dsp:nvSpPr>
        <dsp:cNvPr id="0" name=""/>
        <dsp:cNvSpPr/>
      </dsp:nvSpPr>
      <dsp:spPr>
        <a:xfrm>
          <a:off x="1541753" y="2309588"/>
          <a:ext cx="616693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4E26A-763C-423D-9E9A-25897BAF7E2A}">
      <dsp:nvSpPr>
        <dsp:cNvPr id="0" name=""/>
        <dsp:cNvSpPr/>
      </dsp:nvSpPr>
      <dsp:spPr>
        <a:xfrm>
          <a:off x="2016249" y="1298641"/>
          <a:ext cx="5581403" cy="13042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j-lt"/>
              <a:cs typeface="Times New Roman" pitchFamily="18" charset="0"/>
            </a:rPr>
            <a:t>Гражданская ответственность перед третьими лицами 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Третьих лица</a:t>
          </a:r>
          <a:endParaRPr lang="ru-RU" sz="1600" b="1" i="1" kern="1200" dirty="0">
            <a:solidFill>
              <a:schemeClr val="bg1"/>
            </a:solidFill>
            <a:latin typeface="+mj-lt"/>
            <a:cs typeface="Times New Roman" pitchFamily="18" charset="0"/>
          </a:endParaRPr>
        </a:p>
      </dsp:txBody>
      <dsp:txXfrm>
        <a:off x="2079919" y="1362311"/>
        <a:ext cx="5454063" cy="1176942"/>
      </dsp:txXfrm>
    </dsp:sp>
    <dsp:sp modelId="{731F26EE-14AC-407E-9D75-8369F4889B55}">
      <dsp:nvSpPr>
        <dsp:cNvPr id="0" name=""/>
        <dsp:cNvSpPr/>
      </dsp:nvSpPr>
      <dsp:spPr>
        <a:xfrm>
          <a:off x="1541753" y="4359738"/>
          <a:ext cx="6167015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835B2-6B38-488F-A737-3D56D5832570}">
      <dsp:nvSpPr>
        <dsp:cNvPr id="0" name=""/>
        <dsp:cNvSpPr/>
      </dsp:nvSpPr>
      <dsp:spPr>
        <a:xfrm>
          <a:off x="2088215" y="2911168"/>
          <a:ext cx="5488844" cy="1733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Непредвиденные расходы на период </a:t>
          </a:r>
          <a:r>
            <a:rPr lang="ru-RU" sz="1600" b="1" kern="1200" dirty="0" err="1" smtClean="0">
              <a:solidFill>
                <a:schemeClr val="bg1"/>
              </a:solidFill>
              <a:latin typeface="+mj-lt"/>
              <a:cs typeface="Times New Roman" pitchFamily="18" charset="0"/>
            </a:rPr>
            <a:t>послепусковых</a:t>
          </a: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 гарантийных обязательств: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Подрядчик и заказчик (в случае невозможности исполнения подрядчиком своих гарантийных обязательств по договору </a:t>
          </a:r>
          <a:r>
            <a:rPr lang="ru-RU" sz="1600" i="1" kern="1200" dirty="0" err="1" smtClean="0"/>
            <a:t>подряа</a:t>
          </a:r>
          <a:r>
            <a:rPr lang="ru-RU" sz="1600" i="1" kern="1200" dirty="0" smtClean="0"/>
            <a:t> (контракту)</a:t>
          </a:r>
          <a:endParaRPr lang="ru-RU" sz="1200" i="1" kern="1200" dirty="0">
            <a:solidFill>
              <a:schemeClr val="bg1"/>
            </a:solidFill>
            <a:latin typeface="+mn-lt"/>
          </a:endParaRPr>
        </a:p>
      </dsp:txBody>
      <dsp:txXfrm>
        <a:off x="2172830" y="2995783"/>
        <a:ext cx="5319614" cy="15641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AD485-9782-45E8-82E8-6349F65E7B82}">
      <dsp:nvSpPr>
        <dsp:cNvPr id="0" name=""/>
        <dsp:cNvSpPr/>
      </dsp:nvSpPr>
      <dsp:spPr>
        <a:xfrm>
          <a:off x="1541753" y="869437"/>
          <a:ext cx="616693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D708B-9D13-4919-9950-E001473F2CF1}">
      <dsp:nvSpPr>
        <dsp:cNvPr id="0" name=""/>
        <dsp:cNvSpPr/>
      </dsp:nvSpPr>
      <dsp:spPr>
        <a:xfrm>
          <a:off x="1822413" y="86397"/>
          <a:ext cx="5594424" cy="11503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Объект строительных и/или монтажных </a:t>
          </a: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работ: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страховая сумма = стоимости выполнения работ по договору подряда </a:t>
          </a: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( </a:t>
          </a:r>
          <a:r>
            <a:rPr lang="ru-RU" sz="1600" i="1" kern="1200" dirty="0" smtClean="0"/>
            <a:t>в размере полной сметной стоимости</a:t>
          </a:r>
          <a:r>
            <a:rPr lang="ru-RU" sz="1600" kern="1200" dirty="0" smtClean="0"/>
            <a:t>)</a:t>
          </a:r>
          <a:endParaRPr lang="ru-RU" sz="1600" b="1" kern="1200" dirty="0" smtClean="0">
            <a:solidFill>
              <a:schemeClr val="bg1"/>
            </a:solidFill>
            <a:latin typeface="+mj-lt"/>
            <a:cs typeface="Times New Roman" pitchFamily="18" charset="0"/>
          </a:endParaRPr>
        </a:p>
      </dsp:txBody>
      <dsp:txXfrm>
        <a:off x="1878568" y="142552"/>
        <a:ext cx="5482114" cy="1038032"/>
      </dsp:txXfrm>
    </dsp:sp>
    <dsp:sp modelId="{6557E633-1188-46B1-B75E-7344A2448C19}">
      <dsp:nvSpPr>
        <dsp:cNvPr id="0" name=""/>
        <dsp:cNvSpPr/>
      </dsp:nvSpPr>
      <dsp:spPr>
        <a:xfrm>
          <a:off x="1541753" y="2571573"/>
          <a:ext cx="616693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4E26A-763C-423D-9E9A-25897BAF7E2A}">
      <dsp:nvSpPr>
        <dsp:cNvPr id="0" name=""/>
        <dsp:cNvSpPr/>
      </dsp:nvSpPr>
      <dsp:spPr>
        <a:xfrm>
          <a:off x="1814172" y="1500531"/>
          <a:ext cx="5581403" cy="1369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j-lt"/>
              <a:cs typeface="Times New Roman" pitchFamily="18" charset="0"/>
            </a:rPr>
            <a:t>Гражданская ответственность перед третьими лицами 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страховая сумма  устанавливается </a:t>
          </a:r>
          <a:r>
            <a:rPr lang="ru-RU" sz="1600" b="0" i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по договоренности сторон</a:t>
          </a:r>
          <a:r>
            <a:rPr lang="ru-RU" sz="1600" b="0" i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.</a:t>
          </a:r>
        </a:p>
      </dsp:txBody>
      <dsp:txXfrm>
        <a:off x="1881025" y="1567384"/>
        <a:ext cx="5447697" cy="1235790"/>
      </dsp:txXfrm>
    </dsp:sp>
    <dsp:sp modelId="{731F26EE-14AC-407E-9D75-8369F4889B55}">
      <dsp:nvSpPr>
        <dsp:cNvPr id="0" name=""/>
        <dsp:cNvSpPr/>
      </dsp:nvSpPr>
      <dsp:spPr>
        <a:xfrm>
          <a:off x="1541753" y="4410296"/>
          <a:ext cx="616701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835B2-6B38-488F-A737-3D56D5832570}">
      <dsp:nvSpPr>
        <dsp:cNvPr id="0" name=""/>
        <dsp:cNvSpPr/>
      </dsp:nvSpPr>
      <dsp:spPr>
        <a:xfrm>
          <a:off x="1864114" y="3214173"/>
          <a:ext cx="5494210" cy="15060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Непредвиденные расходы на период </a:t>
          </a:r>
          <a:r>
            <a:rPr lang="ru-RU" sz="1600" b="1" kern="1200" dirty="0" err="1" smtClean="0">
              <a:solidFill>
                <a:schemeClr val="bg1"/>
              </a:solidFill>
              <a:latin typeface="+mj-lt"/>
              <a:cs typeface="Times New Roman" pitchFamily="18" charset="0"/>
            </a:rPr>
            <a:t>послепусковых</a:t>
          </a: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 гарантийных обязательств: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страховая сумма = стоимости выполнения работ по договору подряда </a:t>
          </a: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( </a:t>
          </a:r>
          <a:r>
            <a:rPr lang="ru-RU" sz="1600" i="1" kern="1200" dirty="0" smtClean="0"/>
            <a:t>в размере полной сметной стоимости</a:t>
          </a:r>
          <a:r>
            <a:rPr lang="ru-RU" sz="1600" kern="1200" dirty="0" smtClean="0"/>
            <a:t>)</a:t>
          </a:r>
          <a:endParaRPr lang="ru-RU" sz="1600" b="1" kern="1200" dirty="0" smtClean="0">
            <a:solidFill>
              <a:schemeClr val="bg1"/>
            </a:solidFill>
            <a:latin typeface="+mj-lt"/>
            <a:cs typeface="Times New Roman" pitchFamily="18" charset="0"/>
          </a:endParaRPr>
        </a:p>
      </dsp:txBody>
      <dsp:txXfrm>
        <a:off x="1937635" y="3287694"/>
        <a:ext cx="5347168" cy="13590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AD485-9782-45E8-82E8-6349F65E7B82}">
      <dsp:nvSpPr>
        <dsp:cNvPr id="0" name=""/>
        <dsp:cNvSpPr/>
      </dsp:nvSpPr>
      <dsp:spPr>
        <a:xfrm>
          <a:off x="1541753" y="869437"/>
          <a:ext cx="616693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D708B-9D13-4919-9950-E001473F2CF1}">
      <dsp:nvSpPr>
        <dsp:cNvPr id="0" name=""/>
        <dsp:cNvSpPr/>
      </dsp:nvSpPr>
      <dsp:spPr>
        <a:xfrm>
          <a:off x="1822413" y="86397"/>
          <a:ext cx="5738428" cy="11503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Объект строительных и/или монтажных </a:t>
          </a: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работ.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На период выполнения работ в соответствии с графиком выполнения работ</a:t>
          </a:r>
          <a:endParaRPr lang="ru-RU" sz="1600" b="0" i="1" kern="1200" dirty="0" smtClean="0">
            <a:solidFill>
              <a:schemeClr val="bg1"/>
            </a:solidFill>
            <a:latin typeface="+mj-lt"/>
            <a:cs typeface="Times New Roman" pitchFamily="18" charset="0"/>
          </a:endParaRPr>
        </a:p>
      </dsp:txBody>
      <dsp:txXfrm>
        <a:off x="1878568" y="142552"/>
        <a:ext cx="5626118" cy="1038032"/>
      </dsp:txXfrm>
    </dsp:sp>
    <dsp:sp modelId="{6557E633-1188-46B1-B75E-7344A2448C19}">
      <dsp:nvSpPr>
        <dsp:cNvPr id="0" name=""/>
        <dsp:cNvSpPr/>
      </dsp:nvSpPr>
      <dsp:spPr>
        <a:xfrm>
          <a:off x="1541753" y="2571573"/>
          <a:ext cx="616693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4E26A-763C-423D-9E9A-25897BAF7E2A}">
      <dsp:nvSpPr>
        <dsp:cNvPr id="0" name=""/>
        <dsp:cNvSpPr/>
      </dsp:nvSpPr>
      <dsp:spPr>
        <a:xfrm>
          <a:off x="1814172" y="1500531"/>
          <a:ext cx="5767931" cy="1369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j-lt"/>
              <a:cs typeface="Times New Roman" pitchFamily="18" charset="0"/>
            </a:rPr>
            <a:t>Гражданская ответственность перед третьими лицами 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На период выполнения работ в соответствии с графиком выполнения работ плюс  срок по  </a:t>
          </a:r>
          <a:r>
            <a:rPr lang="ru-RU" sz="1600" b="0" i="1" kern="1200" dirty="0" err="1" smtClean="0">
              <a:solidFill>
                <a:schemeClr val="bg1"/>
              </a:solidFill>
              <a:latin typeface="+mj-lt"/>
              <a:cs typeface="Times New Roman" pitchFamily="18" charset="0"/>
            </a:rPr>
            <a:t>послепусковым</a:t>
          </a:r>
          <a:r>
            <a:rPr lang="ru-RU" sz="1600" b="0" i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  гарантийным обязательствам</a:t>
          </a:r>
        </a:p>
      </dsp:txBody>
      <dsp:txXfrm>
        <a:off x="1881025" y="1567384"/>
        <a:ext cx="5634225" cy="1235790"/>
      </dsp:txXfrm>
    </dsp:sp>
    <dsp:sp modelId="{731F26EE-14AC-407E-9D75-8369F4889B55}">
      <dsp:nvSpPr>
        <dsp:cNvPr id="0" name=""/>
        <dsp:cNvSpPr/>
      </dsp:nvSpPr>
      <dsp:spPr>
        <a:xfrm>
          <a:off x="1541753" y="4410296"/>
          <a:ext cx="616701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835B2-6B38-488F-A737-3D56D5832570}">
      <dsp:nvSpPr>
        <dsp:cNvPr id="0" name=""/>
        <dsp:cNvSpPr/>
      </dsp:nvSpPr>
      <dsp:spPr>
        <a:xfrm>
          <a:off x="1864114" y="3214173"/>
          <a:ext cx="5494210" cy="15060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Непредвиденные расходы на период </a:t>
          </a:r>
          <a:r>
            <a:rPr lang="ru-RU" sz="1600" b="1" kern="1200" dirty="0" err="1" smtClean="0">
              <a:solidFill>
                <a:schemeClr val="bg1"/>
              </a:solidFill>
              <a:latin typeface="+mj-lt"/>
              <a:cs typeface="Times New Roman" pitchFamily="18" charset="0"/>
            </a:rPr>
            <a:t>послепусковых</a:t>
          </a: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 гарантийных обязательств.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60 месяцев от даты подписания акта КС-14</a:t>
          </a:r>
          <a:endParaRPr lang="ru-RU" sz="1600" b="1" i="1" kern="1200" dirty="0" smtClean="0">
            <a:solidFill>
              <a:schemeClr val="bg1"/>
            </a:solidFill>
            <a:latin typeface="+mj-lt"/>
            <a:cs typeface="Times New Roman" pitchFamily="18" charset="0"/>
          </a:endParaRPr>
        </a:p>
      </dsp:txBody>
      <dsp:txXfrm>
        <a:off x="1937635" y="3287694"/>
        <a:ext cx="5347168" cy="13590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AD485-9782-45E8-82E8-6349F65E7B82}">
      <dsp:nvSpPr>
        <dsp:cNvPr id="0" name=""/>
        <dsp:cNvSpPr/>
      </dsp:nvSpPr>
      <dsp:spPr>
        <a:xfrm>
          <a:off x="1541753" y="869437"/>
          <a:ext cx="616693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D708B-9D13-4919-9950-E001473F2CF1}">
      <dsp:nvSpPr>
        <dsp:cNvPr id="0" name=""/>
        <dsp:cNvSpPr/>
      </dsp:nvSpPr>
      <dsp:spPr>
        <a:xfrm>
          <a:off x="1822413" y="86397"/>
          <a:ext cx="5738428" cy="11503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Объект строительных и/или монтажных </a:t>
          </a: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работ: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На период выполнения работ в соответствии с графиком выполнения работ</a:t>
          </a:r>
          <a:endParaRPr lang="ru-RU" sz="1600" b="0" i="1" kern="1200" dirty="0" smtClean="0">
            <a:solidFill>
              <a:schemeClr val="bg1"/>
            </a:solidFill>
            <a:latin typeface="+mj-lt"/>
            <a:cs typeface="Times New Roman" pitchFamily="18" charset="0"/>
          </a:endParaRPr>
        </a:p>
      </dsp:txBody>
      <dsp:txXfrm>
        <a:off x="1878568" y="142552"/>
        <a:ext cx="5626118" cy="1038032"/>
      </dsp:txXfrm>
    </dsp:sp>
    <dsp:sp modelId="{6557E633-1188-46B1-B75E-7344A2448C19}">
      <dsp:nvSpPr>
        <dsp:cNvPr id="0" name=""/>
        <dsp:cNvSpPr/>
      </dsp:nvSpPr>
      <dsp:spPr>
        <a:xfrm>
          <a:off x="1541753" y="2571573"/>
          <a:ext cx="616693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4E26A-763C-423D-9E9A-25897BAF7E2A}">
      <dsp:nvSpPr>
        <dsp:cNvPr id="0" name=""/>
        <dsp:cNvSpPr/>
      </dsp:nvSpPr>
      <dsp:spPr>
        <a:xfrm>
          <a:off x="1814172" y="1500531"/>
          <a:ext cx="5767931" cy="1369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j-lt"/>
              <a:cs typeface="Times New Roman" pitchFamily="18" charset="0"/>
            </a:rPr>
            <a:t>Гражданская ответственность перед третьими лицами 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На период выполнения работ в соответствии с графиком выполнения работ.</a:t>
          </a:r>
        </a:p>
      </dsp:txBody>
      <dsp:txXfrm>
        <a:off x="1881025" y="1567384"/>
        <a:ext cx="5634225" cy="1235790"/>
      </dsp:txXfrm>
    </dsp:sp>
    <dsp:sp modelId="{731F26EE-14AC-407E-9D75-8369F4889B55}">
      <dsp:nvSpPr>
        <dsp:cNvPr id="0" name=""/>
        <dsp:cNvSpPr/>
      </dsp:nvSpPr>
      <dsp:spPr>
        <a:xfrm>
          <a:off x="1541753" y="4410296"/>
          <a:ext cx="616701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835B2-6B38-488F-A737-3D56D5832570}">
      <dsp:nvSpPr>
        <dsp:cNvPr id="0" name=""/>
        <dsp:cNvSpPr/>
      </dsp:nvSpPr>
      <dsp:spPr>
        <a:xfrm>
          <a:off x="1864114" y="3214173"/>
          <a:ext cx="5755240" cy="15060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Непредвиденные расходы на период </a:t>
          </a:r>
          <a:r>
            <a:rPr lang="ru-RU" sz="1600" b="1" kern="1200" dirty="0" err="1" smtClean="0">
              <a:solidFill>
                <a:schemeClr val="bg1"/>
              </a:solidFill>
              <a:latin typeface="+mj-lt"/>
              <a:cs typeface="Times New Roman" pitchFamily="18" charset="0"/>
            </a:rPr>
            <a:t>послепусковых</a:t>
          </a:r>
          <a:r>
            <a:rPr lang="ru-RU" sz="1600" b="1" kern="1200" dirty="0" smtClean="0">
              <a:solidFill>
                <a:schemeClr val="bg1"/>
              </a:solidFill>
              <a:latin typeface="+mj-lt"/>
              <a:cs typeface="Times New Roman" pitchFamily="18" charset="0"/>
            </a:rPr>
            <a:t> гарантийных обязательств: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60 месяцев от даты подписания акта КС-14</a:t>
          </a:r>
          <a:endParaRPr lang="ru-RU" sz="1600" b="1" i="1" kern="1200" dirty="0" smtClean="0">
            <a:solidFill>
              <a:schemeClr val="bg1"/>
            </a:solidFill>
            <a:latin typeface="+mj-lt"/>
            <a:cs typeface="Times New Roman" pitchFamily="18" charset="0"/>
          </a:endParaRPr>
        </a:p>
      </dsp:txBody>
      <dsp:txXfrm>
        <a:off x="1937635" y="3287694"/>
        <a:ext cx="5608198" cy="1359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0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0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0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0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cs typeface="Tahoma" pitchFamily="34" charset="0"/>
              </a:rPr>
              <a:t>Страхование </a:t>
            </a:r>
            <a:r>
              <a:rPr lang="ru-RU" sz="7200" b="1" cap="all" dirty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cs typeface="Tahoma" pitchFamily="34" charset="0"/>
              </a:rPr>
              <a:t>СМР </a:t>
            </a:r>
            <a:br>
              <a:rPr lang="ru-RU" sz="7200" b="1" cap="all" dirty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cs typeface="Tahoma" pitchFamily="34" charset="0"/>
              </a:rPr>
            </a:br>
            <a:r>
              <a:rPr lang="ru-RU" sz="7200" b="1" cap="all" dirty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ru-RU" sz="7200" b="1" cap="all" dirty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cs typeface="Tahoma" pitchFamily="34" charset="0"/>
              </a:rPr>
            </a:br>
            <a:r>
              <a:rPr lang="ru-RU" b="1" cap="all" dirty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cs typeface="Tahoma" pitchFamily="34" charset="0"/>
              </a:rPr>
              <a:t>капитальный ремонт многоквартирных домов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413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Период страхования при </a:t>
            </a:r>
            <a:r>
              <a:rPr lang="ru-RU" sz="2800" b="1" dirty="0">
                <a:solidFill>
                  <a:schemeClr val="accent1"/>
                </a:solidFill>
              </a:rPr>
              <a:t>проведении капитального ремонта многоквартирных </a:t>
            </a:r>
            <a:r>
              <a:rPr lang="ru-RU" sz="2800" b="1" dirty="0" smtClean="0">
                <a:solidFill>
                  <a:schemeClr val="accent1"/>
                </a:solidFill>
              </a:rPr>
              <a:t>домов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0550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92760849"/>
              </p:ext>
            </p:extLst>
          </p:nvPr>
        </p:nvGraphicFramePr>
        <p:xfrm>
          <a:off x="1115616" y="1556792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26" y="2852936"/>
            <a:ext cx="1494978" cy="188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270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24" y="764704"/>
            <a:ext cx="271928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03848" y="1124744"/>
            <a:ext cx="53924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Предлагаем сотрудничество и сообщаем о готовности принять на себя защиту интересов Вашей организации на период проведения работ по капитальному ремонту многоквартирных домов, а также на период </a:t>
            </a:r>
            <a:r>
              <a:rPr lang="ru-RU" dirty="0" err="1">
                <a:solidFill>
                  <a:schemeClr val="accent1"/>
                </a:solidFill>
              </a:rPr>
              <a:t>послепусковых</a:t>
            </a:r>
            <a:r>
              <a:rPr lang="ru-RU" dirty="0">
                <a:solidFill>
                  <a:schemeClr val="accent1"/>
                </a:solidFill>
              </a:rPr>
              <a:t> гарантийных обязательств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48007" y="3557169"/>
            <a:ext cx="2316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</a:rPr>
              <a:t>Наши контакты</a:t>
            </a:r>
            <a:r>
              <a:rPr lang="ru-RU" b="1" dirty="0">
                <a:solidFill>
                  <a:schemeClr val="accent1"/>
                </a:solidFill>
              </a:rPr>
              <a:t>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07707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Владимирский </a:t>
            </a:r>
            <a:r>
              <a:rPr lang="ru-RU" dirty="0">
                <a:solidFill>
                  <a:schemeClr val="accent1"/>
                </a:solidFill>
              </a:rPr>
              <a:t>филиал САО «ВСК»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г. Владимир, ул. Октябрьский пр-т, д. 22</a:t>
            </a:r>
          </a:p>
          <a:p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Барабошкина Марина Николаевна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Тел. 8 (919) </a:t>
            </a:r>
            <a:r>
              <a:rPr lang="ru-RU" dirty="0">
                <a:solidFill>
                  <a:schemeClr val="accent1"/>
                </a:solidFill>
              </a:rPr>
              <a:t>010-93-02;</a:t>
            </a:r>
          </a:p>
          <a:p>
            <a:r>
              <a:rPr lang="ru-RU" dirty="0">
                <a:solidFill>
                  <a:schemeClr val="accent1"/>
                </a:solidFill>
              </a:rPr>
              <a:t>(</a:t>
            </a:r>
            <a:r>
              <a:rPr lang="ru-RU" dirty="0">
                <a:solidFill>
                  <a:schemeClr val="accent1"/>
                </a:solidFill>
              </a:rPr>
              <a:t>4922)47-20-20 (</a:t>
            </a:r>
            <a:r>
              <a:rPr lang="ru-RU" dirty="0">
                <a:solidFill>
                  <a:schemeClr val="accent1"/>
                </a:solidFill>
              </a:rPr>
              <a:t>доб.115) 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Почта: </a:t>
            </a:r>
            <a:r>
              <a:rPr lang="en-US" dirty="0" err="1">
                <a:solidFill>
                  <a:schemeClr val="accent1"/>
                </a:solidFill>
              </a:rPr>
              <a:t>Baraboshkina</a:t>
            </a:r>
            <a:r>
              <a:rPr lang="ru-RU" dirty="0">
                <a:solidFill>
                  <a:schemeClr val="accent1"/>
                </a:solidFill>
              </a:rPr>
              <a:t>.</a:t>
            </a:r>
            <a:r>
              <a:rPr lang="en-US" dirty="0">
                <a:solidFill>
                  <a:schemeClr val="accent1"/>
                </a:solidFill>
              </a:rPr>
              <a:t>vladimir@VSK.RU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93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3209" y="259086"/>
            <a:ext cx="6480720" cy="7921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61950" eaLnBrk="1" hangingPunct="1"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Законодательство РФ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955086969"/>
              </p:ext>
            </p:extLst>
          </p:nvPr>
        </p:nvGraphicFramePr>
        <p:xfrm>
          <a:off x="107504" y="1105223"/>
          <a:ext cx="741682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85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152" y="2060848"/>
            <a:ext cx="1672344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2386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04664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Законодательство РФ.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08" y="1124744"/>
            <a:ext cx="7997448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20" y="3110246"/>
            <a:ext cx="7973636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064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76672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+mj-lt"/>
              </a:rPr>
              <a:t>Законодательство РФ. Минстрой </a:t>
            </a:r>
            <a:r>
              <a:rPr lang="ru-RU" sz="2800" b="1" dirty="0" smtClean="0">
                <a:solidFill>
                  <a:schemeClr val="accent1"/>
                </a:solidFill>
                <a:latin typeface="+mj-lt"/>
              </a:rPr>
              <a:t>РФ.</a:t>
            </a:r>
            <a:endParaRPr lang="ru-RU" sz="2800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2789641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817" y="1509716"/>
            <a:ext cx="5973877" cy="199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153" y="3789040"/>
            <a:ext cx="593920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7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>ПЕРЕЧЕНЬ РАБОТ </a:t>
            </a:r>
            <a:r>
              <a:rPr lang="ru-RU" sz="2400" b="1" u="sng" dirty="0">
                <a:solidFill>
                  <a:schemeClr val="accent1"/>
                </a:solidFill>
              </a:rPr>
              <a:t>ПО КАПИТАЛЬНОМУ РЕМОНТУ</a:t>
            </a:r>
            <a:r>
              <a:rPr lang="ru-RU" sz="2400" b="1" dirty="0">
                <a:solidFill>
                  <a:schemeClr val="accent1"/>
                </a:solidFill>
              </a:rPr>
              <a:t>, ВЫПОЛНЯЕМЫХ В РАМКАХ ДОГОВОРОВ ПОДРЯДА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284984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- </a:t>
            </a:r>
            <a:r>
              <a:rPr lang="ru-RU" dirty="0">
                <a:solidFill>
                  <a:schemeClr val="tx2"/>
                </a:solidFill>
              </a:rPr>
              <a:t>замена </a:t>
            </a:r>
            <a:r>
              <a:rPr lang="ru-RU" dirty="0">
                <a:solidFill>
                  <a:schemeClr val="tx2"/>
                </a:solidFill>
              </a:rPr>
              <a:t>лифтового оборудования,  ремонт лифтовых шахт;</a:t>
            </a:r>
          </a:p>
          <a:p>
            <a:pPr lvl="0"/>
            <a:r>
              <a:rPr lang="ru-RU" dirty="0">
                <a:solidFill>
                  <a:schemeClr val="tx2"/>
                </a:solidFill>
              </a:rPr>
              <a:t>- ремонт </a:t>
            </a:r>
            <a:r>
              <a:rPr lang="ru-RU" dirty="0">
                <a:solidFill>
                  <a:schemeClr val="tx2"/>
                </a:solidFill>
              </a:rPr>
              <a:t>кровли;</a:t>
            </a:r>
          </a:p>
          <a:p>
            <a:pPr lvl="0"/>
            <a:r>
              <a:rPr lang="ru-RU" dirty="0">
                <a:solidFill>
                  <a:schemeClr val="tx2"/>
                </a:solidFill>
              </a:rPr>
              <a:t>- ремонт </a:t>
            </a:r>
            <a:r>
              <a:rPr lang="ru-RU" dirty="0">
                <a:solidFill>
                  <a:schemeClr val="tx2"/>
                </a:solidFill>
              </a:rPr>
              <a:t>фасада;</a:t>
            </a:r>
          </a:p>
          <a:p>
            <a:pPr lvl="0"/>
            <a:r>
              <a:rPr lang="ru-RU" dirty="0">
                <a:solidFill>
                  <a:schemeClr val="tx2"/>
                </a:solidFill>
              </a:rPr>
              <a:t>- ремонт </a:t>
            </a:r>
            <a:r>
              <a:rPr lang="ru-RU" dirty="0">
                <a:solidFill>
                  <a:schemeClr val="tx2"/>
                </a:solidFill>
              </a:rPr>
              <a:t>внутридомовых инженерных систем (теплоснабжение, водоснабжения, электроснабжения, канализации и водоотведения, газоснабжения);</a:t>
            </a:r>
          </a:p>
          <a:p>
            <a:pPr lvl="0"/>
            <a:r>
              <a:rPr lang="ru-RU" dirty="0">
                <a:solidFill>
                  <a:schemeClr val="tx2"/>
                </a:solidFill>
              </a:rPr>
              <a:t>- ремонт </a:t>
            </a:r>
            <a:r>
              <a:rPr lang="ru-RU" dirty="0">
                <a:solidFill>
                  <a:schemeClr val="tx2"/>
                </a:solidFill>
              </a:rPr>
              <a:t>подвальных помещений;</a:t>
            </a:r>
          </a:p>
          <a:p>
            <a:pPr lvl="0"/>
            <a:r>
              <a:rPr lang="ru-RU" dirty="0">
                <a:solidFill>
                  <a:schemeClr val="tx2"/>
                </a:solidFill>
              </a:rPr>
              <a:t>- ремонт </a:t>
            </a:r>
            <a:r>
              <a:rPr lang="ru-RU" dirty="0">
                <a:solidFill>
                  <a:schemeClr val="tx2"/>
                </a:solidFill>
              </a:rPr>
              <a:t>фундамента;</a:t>
            </a:r>
          </a:p>
          <a:p>
            <a:pPr lvl="0"/>
            <a:r>
              <a:rPr lang="ru-RU" dirty="0">
                <a:solidFill>
                  <a:schemeClr val="tx2"/>
                </a:solidFill>
              </a:rPr>
              <a:t>- ремонт </a:t>
            </a:r>
            <a:r>
              <a:rPr lang="ru-RU" dirty="0">
                <a:solidFill>
                  <a:schemeClr val="tx2"/>
                </a:solidFill>
              </a:rPr>
              <a:t>внутридомовой системы </a:t>
            </a:r>
            <a:r>
              <a:rPr lang="ru-RU" dirty="0" err="1">
                <a:solidFill>
                  <a:schemeClr val="tx2"/>
                </a:solidFill>
              </a:rPr>
              <a:t>дымоудаления</a:t>
            </a:r>
            <a:r>
              <a:rPr lang="ru-RU" dirty="0">
                <a:solidFill>
                  <a:schemeClr val="tx2"/>
                </a:solidFill>
              </a:rPr>
              <a:t> и противопожарной автоматики, ремонт пожарного водопровода;</a:t>
            </a:r>
          </a:p>
          <a:p>
            <a:pPr lvl="0"/>
            <a:r>
              <a:rPr lang="ru-RU" dirty="0">
                <a:solidFill>
                  <a:schemeClr val="tx2"/>
                </a:solidFill>
              </a:rPr>
              <a:t>- ремонт </a:t>
            </a:r>
            <a:r>
              <a:rPr lang="ru-RU" dirty="0">
                <a:solidFill>
                  <a:schemeClr val="tx2"/>
                </a:solidFill>
              </a:rPr>
              <a:t>или замена мусоропровода (в местах общего пользования в многоквартирном доме);</a:t>
            </a:r>
          </a:p>
          <a:p>
            <a:pPr lvl="0"/>
            <a:r>
              <a:rPr lang="ru-RU" dirty="0">
                <a:solidFill>
                  <a:schemeClr val="tx2"/>
                </a:solidFill>
              </a:rPr>
              <a:t>- ремонт </a:t>
            </a:r>
            <a:r>
              <a:rPr lang="ru-RU" dirty="0">
                <a:solidFill>
                  <a:schemeClr val="tx2"/>
                </a:solidFill>
              </a:rPr>
              <a:t>или замена внутреннего водостока.</a:t>
            </a:r>
          </a:p>
        </p:txBody>
      </p:sp>
      <p:pic>
        <p:nvPicPr>
          <p:cNvPr id="4" name="Picture 4" descr="http://tectumstroy.ru/fasad/k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8" y="1412776"/>
            <a:ext cx="2389449" cy="172819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" descr="http://kamensk24.ru/system/Cover/images/000/004/845/big/lif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427" y="1412778"/>
            <a:ext cx="2469137" cy="172818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2" descr="Картинки по запросу капитальный ремонт многоквартирных домов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614" y="1424390"/>
            <a:ext cx="2460850" cy="172818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51218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90493561"/>
              </p:ext>
            </p:extLst>
          </p:nvPr>
        </p:nvGraphicFramePr>
        <p:xfrm>
          <a:off x="1115616" y="1556792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26" y="2852936"/>
            <a:ext cx="1494978" cy="188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67544" y="260648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Объекты </a:t>
            </a:r>
            <a:r>
              <a:rPr lang="ru-RU" sz="2800" b="1" dirty="0">
                <a:solidFill>
                  <a:schemeClr val="accent1"/>
                </a:solidFill>
              </a:rPr>
              <a:t>страхования при проведении капитального ремонта многоквартирных </a:t>
            </a:r>
            <a:r>
              <a:rPr lang="ru-RU" sz="2800" b="1" dirty="0" smtClean="0">
                <a:solidFill>
                  <a:schemeClr val="accent1"/>
                </a:solidFill>
              </a:rPr>
              <a:t>домов. </a:t>
            </a:r>
          </a:p>
          <a:p>
            <a:r>
              <a:rPr lang="ru-RU" sz="2800" b="1" dirty="0" smtClean="0">
                <a:solidFill>
                  <a:schemeClr val="accent1"/>
                </a:solidFill>
              </a:rPr>
              <a:t>Страховые случаи.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589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01413631"/>
              </p:ext>
            </p:extLst>
          </p:nvPr>
        </p:nvGraphicFramePr>
        <p:xfrm>
          <a:off x="1115616" y="1310248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26" y="2564904"/>
            <a:ext cx="1494978" cy="188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67544" y="260648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Выгодоприобретатели.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53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Страховые суммы при </a:t>
            </a:r>
            <a:r>
              <a:rPr lang="ru-RU" sz="2800" b="1" dirty="0">
                <a:solidFill>
                  <a:schemeClr val="accent1"/>
                </a:solidFill>
              </a:rPr>
              <a:t>проведении капитального ремонта многоквартирных </a:t>
            </a:r>
            <a:r>
              <a:rPr lang="ru-RU" sz="2800" b="1" dirty="0" smtClean="0">
                <a:solidFill>
                  <a:schemeClr val="accent1"/>
                </a:solidFill>
              </a:rPr>
              <a:t>домов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0550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47024511"/>
              </p:ext>
            </p:extLst>
          </p:nvPr>
        </p:nvGraphicFramePr>
        <p:xfrm>
          <a:off x="1115616" y="1556792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26" y="2852936"/>
            <a:ext cx="1494978" cy="188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433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Период страхования при </a:t>
            </a:r>
            <a:r>
              <a:rPr lang="ru-RU" sz="2800" b="1" dirty="0">
                <a:solidFill>
                  <a:schemeClr val="accent1"/>
                </a:solidFill>
              </a:rPr>
              <a:t>проведении капитального ремонта многоквартирных </a:t>
            </a:r>
            <a:r>
              <a:rPr lang="ru-RU" sz="2800" b="1" dirty="0" smtClean="0">
                <a:solidFill>
                  <a:schemeClr val="accent1"/>
                </a:solidFill>
              </a:rPr>
              <a:t>домов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0550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78270173"/>
              </p:ext>
            </p:extLst>
          </p:nvPr>
        </p:nvGraphicFramePr>
        <p:xfrm>
          <a:off x="1115616" y="1556792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26" y="2852936"/>
            <a:ext cx="1494978" cy="188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5222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560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Страхование СМР   капитальный ремонт многоквартирных домов</vt:lpstr>
      <vt:lpstr>Законодательство РФ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Страхование СМР   капитальный ремонт многоквартирных домов</dc:title>
  <dc:creator>Барабошкина Марина Николаевна</dc:creator>
  <cp:lastModifiedBy>Барабошкина Марина Николаевна</cp:lastModifiedBy>
  <cp:revision>17</cp:revision>
  <dcterms:modified xsi:type="dcterms:W3CDTF">2020-03-23T09:06:44Z</dcterms:modified>
</cp:coreProperties>
</file>