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24C14-FDAC-48AC-B840-9C748C28FEAC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D035-FFF4-4B0B-8F27-D1D4069BF1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24C14-FDAC-48AC-B840-9C748C28FEAC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D035-FFF4-4B0B-8F27-D1D4069BF1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24C14-FDAC-48AC-B840-9C748C28FEAC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D035-FFF4-4B0B-8F27-D1D4069BF1F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24C14-FDAC-48AC-B840-9C748C28FEAC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D035-FFF4-4B0B-8F27-D1D4069BF1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24C14-FDAC-48AC-B840-9C748C28FEAC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D035-FFF4-4B0B-8F27-D1D4069BF1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24C14-FDAC-48AC-B840-9C748C28FEAC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D035-FFF4-4B0B-8F27-D1D4069BF1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24C14-FDAC-48AC-B840-9C748C28FEAC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D035-FFF4-4B0B-8F27-D1D4069BF1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24C14-FDAC-48AC-B840-9C748C28FEAC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D035-FFF4-4B0B-8F27-D1D4069BF1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24C14-FDAC-48AC-B840-9C748C28FEAC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D035-FFF4-4B0B-8F27-D1D4069BF1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24C14-FDAC-48AC-B840-9C748C28FEAC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D035-FFF4-4B0B-8F27-D1D4069BF1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24C14-FDAC-48AC-B840-9C748C28FEAC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D035-FFF4-4B0B-8F27-D1D4069BF1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0524C14-FDAC-48AC-B840-9C748C28FEAC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879D035-FFF4-4B0B-8F27-D1D4069BF1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844824"/>
            <a:ext cx="7992888" cy="1800200"/>
          </a:xfrm>
        </p:spPr>
        <p:txBody>
          <a:bodyPr>
            <a:noAutofit/>
          </a:bodyPr>
          <a:lstStyle/>
          <a:p>
            <a:r>
              <a:rPr lang="ru-RU" sz="6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РЕПОЗИТОРИЙ </a:t>
            </a:r>
            <a:br>
              <a:rPr lang="ru-RU" sz="6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ДОКУМЕНТОВ</a:t>
            </a:r>
          </a:p>
        </p:txBody>
      </p:sp>
    </p:spTree>
    <p:extLst>
      <p:ext uri="{BB962C8B-B14F-4D97-AF65-F5344CB8AC3E}">
        <p14:creationId xmlns:p14="http://schemas.microsoft.com/office/powerpoint/2010/main" val="1066225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2204864"/>
            <a:ext cx="7408333" cy="3450696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Репозиторий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документов  (далее  -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Репозиторий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) – это организованная на электронной торговой площадке «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VladZakupki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» (далее  - ЭТП «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VladZakupki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») информационная база данных, в которой хранятся документы участников конкурса, аукциона, запроса котировок, запроса предложений в электронной форме (далее – участник закупки), внесенные ими добровольно и самостоятельно в личном кабинете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Репозитория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и необходимые для участия в указанных процедурах. </a:t>
            </a:r>
          </a:p>
          <a:p>
            <a:pPr algn="just"/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Главная задача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Репозитория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- упростить процесс подачи заявки путем сокращения количества загружаемых документов, входящих в состав заявки. </a:t>
            </a:r>
          </a:p>
          <a:p>
            <a:pPr algn="just"/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Каждый зарегистрированный на ЭТП «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VladZakupki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» участник закупки имеет возможность в своем личном кабинете создать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Репозиторий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 путем размещения в нем документов, которые в дальнейшем могут использоваться как документы, входящие в состав заявки на участие в процедуре закупке. Документы, размещенные в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Репозитории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, подписываются сертификатом ключа электронной подписи участника закупки. Каждые 90 дней необходимо актуализировать документы, внесенные в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Репозиторий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, путем внесения изменений в размещенные документы (в состав документов) либо подтверждения достоверности созданного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Репозитория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435280" cy="125272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 ТАКОЕ </a:t>
            </a:r>
            <a:b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РЕПОЗИТОРИЙ ДОКУМЕНТОВ?</a:t>
            </a:r>
          </a:p>
        </p:txBody>
      </p:sp>
    </p:spTree>
    <p:extLst>
      <p:ext uri="{BB962C8B-B14F-4D97-AF65-F5344CB8AC3E}">
        <p14:creationId xmlns:p14="http://schemas.microsoft.com/office/powerpoint/2010/main" val="1971493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71600" y="1700808"/>
            <a:ext cx="7408333" cy="4032448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900" b="1" dirty="0" err="1">
                <a:latin typeface="Times New Roman" pitchFamily="18" charset="0"/>
                <a:cs typeface="Times New Roman" pitchFamily="18" charset="0"/>
              </a:rPr>
              <a:t>Репозитории</a:t>
            </a: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  могут храниться следующие документы:</a:t>
            </a:r>
          </a:p>
          <a:p>
            <a:pPr algn="just"/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Выписка из ЕГРЮЛ (ЕГРИП).</a:t>
            </a:r>
          </a:p>
          <a:p>
            <a:pPr algn="just"/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Учредительные документы.</a:t>
            </a:r>
          </a:p>
          <a:p>
            <a:pPr algn="just"/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Документ, подтверждающий полномочия лица действовать от имени участника.</a:t>
            </a:r>
          </a:p>
          <a:p>
            <a:pPr algn="just"/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Свидетельство о постановке на учет в налоговом органе.</a:t>
            </a:r>
          </a:p>
          <a:p>
            <a:pPr algn="just"/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Свидетельство о государственной регистрации.</a:t>
            </a:r>
          </a:p>
          <a:p>
            <a:pPr algn="just"/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Копия бухгалтерского баланса на последнюю отчетную дату </a:t>
            </a:r>
          </a:p>
          <a:p>
            <a:pPr algn="just"/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Справка из налогового органа о размере задолженности участника по обязательным платежам в бюджеты.</a:t>
            </a:r>
          </a:p>
          <a:p>
            <a:pPr algn="just"/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Свидетельство о допуске СРО.</a:t>
            </a:r>
          </a:p>
          <a:p>
            <a:pPr algn="just"/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Другие документы по выбору участника закупки. </a:t>
            </a:r>
          </a:p>
          <a:p>
            <a:pPr marL="0" indent="0" algn="just">
              <a:buNone/>
            </a:pP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Каждый документ подписывается сертификатом ключа электронной подписи участника закупки.</a:t>
            </a:r>
          </a:p>
          <a:p>
            <a:pPr marL="0" indent="0" algn="just">
              <a:buNone/>
            </a:pP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Список необходимых документов и порядок рассмотрения документов из </a:t>
            </a:r>
            <a:r>
              <a:rPr lang="ru-RU" sz="2900" b="1" dirty="0" err="1">
                <a:latin typeface="Times New Roman" pitchFamily="18" charset="0"/>
                <a:cs typeface="Times New Roman" pitchFamily="18" charset="0"/>
              </a:rPr>
              <a:t>Репозитория</a:t>
            </a: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  определен в извещении о проведении процедуры закупки.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858424"/>
          </a:xfrm>
        </p:spPr>
        <p:txBody>
          <a:bodyPr>
            <a:noAutofit/>
          </a:bodyPr>
          <a:lstStyle/>
          <a:p>
            <a:r>
              <a:rPr lang="ru-RU" sz="18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СХЕМА </a:t>
            </a:r>
            <a:br>
              <a:rPr lang="ru-RU" sz="18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РЕПОЗИТОРИЯ ДОКУМЕНТОВ</a:t>
            </a:r>
            <a:b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508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3356992"/>
            <a:ext cx="7408333" cy="1872208"/>
          </a:xfrm>
        </p:spPr>
        <p:txBody>
          <a:bodyPr>
            <a:normAutofit/>
          </a:bodyPr>
          <a:lstStyle/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ДОКУМЕНТ ПОДПИСАН ЭЛЕКТРОННОЙ ПОДПИСЬЮ</a:t>
            </a:r>
          </a:p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ПРОШЛО НЕ БОЛЕЕ 90 ДНЕЙ С ДАТЫ ПОДТВЕРЖДЕНИЯ АКТУАЛЬНОСТИ РЕПОЗИТОРИЯ</a:t>
            </a:r>
          </a:p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ДОКУМЕНТ ЯВЛЯЕТСЯ АКТУАЛЬНЫМ НА ДАТУ ПОДАЧИ ЗАЯВКИ</a:t>
            </a:r>
          </a:p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 ЗАЯВКЕ УЧАСТНИКА ЗАКУПКИ УКАЗАНО, ЧТО ДОКУМЕНТ ВНЕСЕН В РЕПОЗИТОРИЙ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2520280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ЗАЯВКА УЧАСТНИКА ЗАКУПКИ ПРИЗНАЕТСЯ  СОДЕРЖАЩЕЙ ДОКУМЕНТЫ, УСТАНОВЛЕННЫЕ ЗАКАЗЧИКОМ В ИЗВЕЩЕНИИ О ПРОВЕДЕНИИ ЗАКУПКИ, ЕСЛИ СООТВЕТСТВУЮЩИЕ ДОКУМЕНТЫ ВНЕСЕНЫ УЧАСТНИКОМ ЗАКУПКИ В РЕПОЗИТОРИЙ ДО МОМЕНТА  ПОДАЧИ ЗАЯВКИ  И ПРИ ЭТОМ ОДНОВРЕМЕННО  СОБЛЮДЕНЫ СЛЕДУЮЩИЕ УСЛОВИЯ:</a:t>
            </a:r>
          </a:p>
        </p:txBody>
      </p:sp>
    </p:spTree>
    <p:extLst>
      <p:ext uri="{BB962C8B-B14F-4D97-AF65-F5344CB8AC3E}">
        <p14:creationId xmlns:p14="http://schemas.microsoft.com/office/powerpoint/2010/main" val="3943936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988840"/>
            <a:ext cx="7772400" cy="2868920"/>
          </a:xfrm>
        </p:spPr>
        <p:txBody>
          <a:bodyPr>
            <a:noAutofit/>
          </a:bodyPr>
          <a:lstStyle/>
          <a:p>
            <a:pPr lvl="0" algn="just"/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В личном кабинете участник закупки наполняет </a:t>
            </a:r>
            <a:r>
              <a:rPr lang="ru-RU" sz="1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Репозиторий</a:t>
            </a: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документами: "Устав", "Выписка из ЕГРЮЛ" и т.д. Каждый документ подписывается сертификатом ключа электронной подписи участника закупки, и после того, как участник закупки загрузит все документы, он сможет подтвердить актуальность </a:t>
            </a:r>
            <a:r>
              <a:rPr lang="ru-RU" sz="1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Репозитория</a:t>
            </a: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подписав его своей электронной подписью. При первом подтверждении </a:t>
            </a:r>
            <a:r>
              <a:rPr lang="ru-RU" sz="1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Репозиторию</a:t>
            </a: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присваивается номер, дата и номер версии 1, при последующих подтверждениях номер версии увеличивается на единицу. </a:t>
            </a:r>
            <a:b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После утверждения состав </a:t>
            </a:r>
            <a:r>
              <a:rPr lang="ru-RU" sz="1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Репозитория</a:t>
            </a: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нельзя изменить, можно только создать новую версию </a:t>
            </a:r>
            <a:r>
              <a:rPr lang="ru-RU" sz="1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Репозитория</a:t>
            </a: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b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9592" y="764704"/>
            <a:ext cx="7128792" cy="939801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 СФОРМИРОВАТЬ </a:t>
            </a:r>
          </a:p>
          <a:p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РЕПОЗИТОРИЙ ДОКУМЕНТОВ?</a:t>
            </a:r>
          </a:p>
        </p:txBody>
      </p:sp>
    </p:spTree>
    <p:extLst>
      <p:ext uri="{BB962C8B-B14F-4D97-AF65-F5344CB8AC3E}">
        <p14:creationId xmlns:p14="http://schemas.microsoft.com/office/powerpoint/2010/main" val="625943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96752"/>
            <a:ext cx="7776864" cy="396044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 ИСПОЛЬЗОВАТЬ ДОКУМЕНТЫ РЕПОЗИТОРИЯ </a:t>
            </a:r>
            <a:b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 ПОДАЧЕ ЗАЯВКИ?</a:t>
            </a:r>
            <a:b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Участнику закупки в каждой отдельной заявке необходимо в специальной форме выбрать документы, которые он хочет приложить из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Репозитория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 заявке. При этом документы уже находятся на ЭТП и автоматически после этого прикрепляются к заявке.</a:t>
            </a:r>
          </a:p>
        </p:txBody>
      </p:sp>
    </p:spTree>
    <p:extLst>
      <p:ext uri="{BB962C8B-B14F-4D97-AF65-F5344CB8AC3E}">
        <p14:creationId xmlns:p14="http://schemas.microsoft.com/office/powerpoint/2010/main" val="1925870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476672"/>
            <a:ext cx="8280920" cy="3556761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АКТУАЛЬНОСТЬ </a:t>
            </a:r>
          </a:p>
          <a:p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РЕПОЗИТОРИЯ ДОКУМЕНТОВ</a:t>
            </a:r>
          </a:p>
          <a:p>
            <a:pPr algn="just"/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У версии </a:t>
            </a:r>
            <a:r>
              <a:rPr lang="ru-RU" sz="1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Репозитория</a:t>
            </a: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есть "период актуальности" - задается настройками, по умолчанию 90 дней. После истечения 90 дней после утверждения версии </a:t>
            </a:r>
            <a:r>
              <a:rPr lang="ru-RU" sz="1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Репозитория</a:t>
            </a: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она автоматически становится неактуальной, и участнику закупки направляется уведомление о необходимости актуализации </a:t>
            </a:r>
            <a:r>
              <a:rPr lang="ru-RU" sz="1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Репозитория</a:t>
            </a: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путем создания новой версии.</a:t>
            </a:r>
          </a:p>
          <a:p>
            <a:pPr algn="just"/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В заявке Заказчик видит, какие документы были приложены из </a:t>
            </a:r>
            <a:r>
              <a:rPr lang="ru-RU" sz="1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Репозитория</a:t>
            </a: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участника закупки (в том числе номер, дату </a:t>
            </a:r>
            <a:r>
              <a:rPr lang="ru-RU" sz="1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Репозитория</a:t>
            </a: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номер версии и признак актуальности </a:t>
            </a:r>
            <a:r>
              <a:rPr lang="ru-RU" sz="1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Репозитория</a:t>
            </a: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103291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1700808"/>
            <a:ext cx="7408333" cy="460851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НАЛИЧИЕ  ГОТОВОГО   ПАКЕТА  ДОКУМЕНТОВ   ДЛЯ ПОДАЧИ   ЗАЯВКИ:</a:t>
            </a:r>
          </a:p>
          <a:p>
            <a:pPr marL="0" indent="0" algn="just"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Основная часть документов, подаваемых участником закупки для участия в процедуре закупке – это стандартный пакет. Сохранив эти документы в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Репозитории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Вы сможете использовать их в любых процедурах закупки.</a:t>
            </a:r>
          </a:p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СОКРАЩЕНИЕ   ВРЕМЕНИ   ПОДАЧИ   ЗАЯВКИ:</a:t>
            </a:r>
          </a:p>
          <a:p>
            <a:pPr marL="0" indent="0" algn="just"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Документы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Репозитория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хранятся на ЭТП «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VladZakupki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в виде  подписанных ЭП документов. При подаче заявки на закупку их не нужно загружать и подписывать повторно, что позволяет существенно сократить время подачи заявки.</a:t>
            </a:r>
          </a:p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СНИЖЕНИЕ   РИСКОВ  ПРИ   ПОДАЧЕ  ЗАЯВОК:</a:t>
            </a:r>
          </a:p>
          <a:p>
            <a:pPr marL="0" indent="0" algn="just"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Основные ошибки при подачи заявок в письменном виде, а также в форме электронного документа, связаны с тем, что при большом количестве и объеме подаваемых документов может не хватить времени на подачу заявки или в процессе формирования заявки сотрудник может забыть приложить нужный документ и потребуется отзывать заявку и подавать вновь</a:t>
            </a:r>
            <a:r>
              <a:rPr lang="ru-RU" sz="19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При использовании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Репозитория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риск возникновения подобных ситуаций существенно меньше, так как загрузить и подписать нужно только документы, которых нет в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Репозитории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252728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ПРЕИМУЩЕСТВА ИСПОЛЬЗОВАНИЯ РЕПОЗИТОРИЯ ДОКУМЕНТОВ</a:t>
            </a:r>
          </a:p>
        </p:txBody>
      </p:sp>
    </p:spTree>
    <p:extLst>
      <p:ext uri="{BB962C8B-B14F-4D97-AF65-F5344CB8AC3E}">
        <p14:creationId xmlns:p14="http://schemas.microsoft.com/office/powerpoint/2010/main" val="34292028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3167</TotalTime>
  <Words>521</Words>
  <Application>Microsoft Office PowerPoint</Application>
  <PresentationFormat>Экран (4:3)</PresentationFormat>
  <Paragraphs>38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Georgia</vt:lpstr>
      <vt:lpstr>Symbol</vt:lpstr>
      <vt:lpstr>Times New Roman</vt:lpstr>
      <vt:lpstr>Trebuchet MS</vt:lpstr>
      <vt:lpstr>Волна</vt:lpstr>
      <vt:lpstr>РЕПОЗИТОРИЙ  ДОКУМЕНТОВ</vt:lpstr>
      <vt:lpstr>ЧТО ТАКОЕ  РЕПОЗИТОРИЙ ДОКУМЕНТОВ?</vt:lpstr>
      <vt:lpstr>СХЕМА  РЕПОЗИТОРИЯ ДОКУМЕНТОВ </vt:lpstr>
      <vt:lpstr>ЗАЯВКА УЧАСТНИКА ЗАКУПКИ ПРИЗНАЕТСЯ  СОДЕРЖАЩЕЙ ДОКУМЕНТЫ, УСТАНОВЛЕННЫЕ ЗАКАЗЧИКОМ В ИЗВЕЩЕНИИ О ПРОВЕДЕНИИ ЗАКУПКИ, ЕСЛИ СООТВЕТСТВУЮЩИЕ ДОКУМЕНТЫ ВНЕСЕНЫ УЧАСТНИКОМ ЗАКУПКИ В РЕПОЗИТОРИЙ ДО МОМЕНТА  ПОДАЧИ ЗАЯВКИ  И ПРИ ЭТОМ ОДНОВРЕМЕННО  СОБЛЮДЕНЫ СЛЕДУЮЩИЕ УСЛОВИЯ:</vt:lpstr>
      <vt:lpstr> В личном кабинете участник закупки наполняет Репозиторий документами: "Устав", "Выписка из ЕГРЮЛ" и т.д. Каждый документ подписывается сертификатом ключа электронной подписи участника закупки, и после того, как участник закупки загрузит все документы, он сможет подтвердить актуальность Репозитория, подписав его своей электронной подписью. При первом подтверждении Репозиторию присваивается номер, дата и номер версии 1, при последующих подтверждениях номер версии увеличивается на единицу.   После утверждения состав Репозитория нельзя изменить, можно только создать новую версию Репозитория.                   </vt:lpstr>
      <vt:lpstr>КАК ИСПОЛЬЗОВАТЬ ДОКУМЕНТЫ РЕПОЗИТОРИЯ  ПРИ ПОДАЧЕ ЗАЯВКИ?  Участнику закупки в каждой отдельной заявке необходимо в специальной форме выбрать документы, которые он хочет приложить из Репозитория к заявке. При этом документы уже находятся на ЭТП и автоматически после этого прикрепляются к заявке.</vt:lpstr>
      <vt:lpstr>Презентация PowerPoint</vt:lpstr>
      <vt:lpstr>ПРЕИМУЩЕСТВА ИСПОЛЬЗОВАНИЯ РЕПОЗИТОРИЯ ДОКУМЕНТОВ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Репозиторий  документов</dc:title>
  <dc:creator>Контракт</dc:creator>
  <cp:lastModifiedBy>koshibkin</cp:lastModifiedBy>
  <cp:revision>58</cp:revision>
  <dcterms:created xsi:type="dcterms:W3CDTF">2016-02-11T06:45:46Z</dcterms:created>
  <dcterms:modified xsi:type="dcterms:W3CDTF">2016-02-17T07:12:13Z</dcterms:modified>
</cp:coreProperties>
</file>